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7" r:id="rId5"/>
  </p:sldIdLst>
  <p:sldSz cx="7556500" cy="15049500"/>
  <p:notesSz cx="7556500" cy="150495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4303A2-1725-44A0-BB9D-93793A63ED99}" v="4" dt="2021-03-15T17:01:23.253"/>
    <p1510:client id="{B9A204B2-00B3-C0A1-49BA-27E1F1B2AB03}" v="19" dt="2021-07-20T19:48:55.74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3606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MBERT-LOUBERE Sylvie" userId="S::slambert2@elior.net::1ae6ddd8-3dcc-49ef-834c-f598f5a973f7" providerId="AD" clId="Web-{B9A204B2-00B3-C0A1-49BA-27E1F1B2AB03}"/>
    <pc:docChg chg="modSld">
      <pc:chgData name="LAMBERT-LOUBERE Sylvie" userId="S::slambert2@elior.net::1ae6ddd8-3dcc-49ef-834c-f598f5a973f7" providerId="AD" clId="Web-{B9A204B2-00B3-C0A1-49BA-27E1F1B2AB03}" dt="2021-07-20T19:48:50.852" v="4" actId="20577"/>
      <pc:docMkLst>
        <pc:docMk/>
      </pc:docMkLst>
      <pc:sldChg chg="modSp">
        <pc:chgData name="LAMBERT-LOUBERE Sylvie" userId="S::slambert2@elior.net::1ae6ddd8-3dcc-49ef-834c-f598f5a973f7" providerId="AD" clId="Web-{B9A204B2-00B3-C0A1-49BA-27E1F1B2AB03}" dt="2021-07-20T19:48:50.852" v="4" actId="20577"/>
        <pc:sldMkLst>
          <pc:docMk/>
          <pc:sldMk cId="0" sldId="257"/>
        </pc:sldMkLst>
        <pc:spChg chg="mod">
          <ac:chgData name="LAMBERT-LOUBERE Sylvie" userId="S::slambert2@elior.net::1ae6ddd8-3dcc-49ef-834c-f598f5a973f7" providerId="AD" clId="Web-{B9A204B2-00B3-C0A1-49BA-27E1F1B2AB03}" dt="2021-07-20T19:48:50.852" v="4" actId="20577"/>
          <ac:spMkLst>
            <pc:docMk/>
            <pc:sldMk cId="0" sldId="257"/>
            <ac:spMk id="16" creationId="{00000000-0000-0000-0000-000000000000}"/>
          </ac:spMkLst>
        </pc:spChg>
      </pc:sldChg>
    </pc:docChg>
  </pc:docChgLst>
  <pc:docChgLst>
    <pc:chgData name="Estelle" userId="9a9e241c-8780-4a77-b815-02adf7c2fca2" providerId="ADAL" clId="{894303A2-1725-44A0-BB9D-93793A63ED99}"/>
    <pc:docChg chg="custSel modSld modMainMaster">
      <pc:chgData name="Estelle" userId="9a9e241c-8780-4a77-b815-02adf7c2fca2" providerId="ADAL" clId="{894303A2-1725-44A0-BB9D-93793A63ED99}" dt="2021-03-15T17:01:59.622" v="35" actId="478"/>
      <pc:docMkLst>
        <pc:docMk/>
      </pc:docMkLst>
      <pc:sldChg chg="addSp delSp modSp mod">
        <pc:chgData name="Estelle" userId="9a9e241c-8780-4a77-b815-02adf7c2fca2" providerId="ADAL" clId="{894303A2-1725-44A0-BB9D-93793A63ED99}" dt="2021-03-15T17:01:48.030" v="34" actId="1076"/>
        <pc:sldMkLst>
          <pc:docMk/>
          <pc:sldMk cId="0" sldId="256"/>
        </pc:sldMkLst>
        <pc:spChg chg="del">
          <ac:chgData name="Estelle" userId="9a9e241c-8780-4a77-b815-02adf7c2fca2" providerId="ADAL" clId="{894303A2-1725-44A0-BB9D-93793A63ED99}" dt="2021-03-15T17:00:00.807" v="0" actId="478"/>
          <ac:spMkLst>
            <pc:docMk/>
            <pc:sldMk cId="0" sldId="256"/>
            <ac:spMk id="52" creationId="{00000000-0000-0000-0000-000000000000}"/>
          </ac:spMkLst>
        </pc:spChg>
        <pc:spChg chg="del">
          <ac:chgData name="Estelle" userId="9a9e241c-8780-4a77-b815-02adf7c2fca2" providerId="ADAL" clId="{894303A2-1725-44A0-BB9D-93793A63ED99}" dt="2021-03-15T17:00:46.918" v="17" actId="478"/>
          <ac:spMkLst>
            <pc:docMk/>
            <pc:sldMk cId="0" sldId="256"/>
            <ac:spMk id="53" creationId="{00000000-0000-0000-0000-000000000000}"/>
          </ac:spMkLst>
        </pc:spChg>
        <pc:spChg chg="del">
          <ac:chgData name="Estelle" userId="9a9e241c-8780-4a77-b815-02adf7c2fca2" providerId="ADAL" clId="{894303A2-1725-44A0-BB9D-93793A63ED99}" dt="2021-03-15T17:00:46.918" v="17" actId="478"/>
          <ac:spMkLst>
            <pc:docMk/>
            <pc:sldMk cId="0" sldId="256"/>
            <ac:spMk id="54" creationId="{00000000-0000-0000-0000-000000000000}"/>
          </ac:spMkLst>
        </pc:spChg>
        <pc:spChg chg="del">
          <ac:chgData name="Estelle" userId="9a9e241c-8780-4a77-b815-02adf7c2fca2" providerId="ADAL" clId="{894303A2-1725-44A0-BB9D-93793A63ED99}" dt="2021-03-15T17:00:46.918" v="17" actId="478"/>
          <ac:spMkLst>
            <pc:docMk/>
            <pc:sldMk cId="0" sldId="256"/>
            <ac:spMk id="55" creationId="{00000000-0000-0000-0000-000000000000}"/>
          </ac:spMkLst>
        </pc:spChg>
        <pc:spChg chg="del">
          <ac:chgData name="Estelle" userId="9a9e241c-8780-4a77-b815-02adf7c2fca2" providerId="ADAL" clId="{894303A2-1725-44A0-BB9D-93793A63ED99}" dt="2021-03-15T17:00:46.918" v="17" actId="478"/>
          <ac:spMkLst>
            <pc:docMk/>
            <pc:sldMk cId="0" sldId="256"/>
            <ac:spMk id="56" creationId="{00000000-0000-0000-0000-000000000000}"/>
          </ac:spMkLst>
        </pc:spChg>
        <pc:spChg chg="del">
          <ac:chgData name="Estelle" userId="9a9e241c-8780-4a77-b815-02adf7c2fca2" providerId="ADAL" clId="{894303A2-1725-44A0-BB9D-93793A63ED99}" dt="2021-03-15T17:00:46.918" v="17" actId="478"/>
          <ac:spMkLst>
            <pc:docMk/>
            <pc:sldMk cId="0" sldId="256"/>
            <ac:spMk id="64" creationId="{00000000-0000-0000-0000-000000000000}"/>
          </ac:spMkLst>
        </pc:spChg>
        <pc:spChg chg="del">
          <ac:chgData name="Estelle" userId="9a9e241c-8780-4a77-b815-02adf7c2fca2" providerId="ADAL" clId="{894303A2-1725-44A0-BB9D-93793A63ED99}" dt="2021-03-15T17:00:46.918" v="17" actId="478"/>
          <ac:spMkLst>
            <pc:docMk/>
            <pc:sldMk cId="0" sldId="256"/>
            <ac:spMk id="71" creationId="{00000000-0000-0000-0000-000000000000}"/>
          </ac:spMkLst>
        </pc:spChg>
        <pc:spChg chg="del">
          <ac:chgData name="Estelle" userId="9a9e241c-8780-4a77-b815-02adf7c2fca2" providerId="ADAL" clId="{894303A2-1725-44A0-BB9D-93793A63ED99}" dt="2021-03-15T17:00:46.918" v="17" actId="478"/>
          <ac:spMkLst>
            <pc:docMk/>
            <pc:sldMk cId="0" sldId="256"/>
            <ac:spMk id="75" creationId="{00000000-0000-0000-0000-000000000000}"/>
          </ac:spMkLst>
        </pc:spChg>
        <pc:grpChg chg="del">
          <ac:chgData name="Estelle" userId="9a9e241c-8780-4a77-b815-02adf7c2fca2" providerId="ADAL" clId="{894303A2-1725-44A0-BB9D-93793A63ED99}" dt="2021-03-15T17:00:46.918" v="17" actId="478"/>
          <ac:grpSpMkLst>
            <pc:docMk/>
            <pc:sldMk cId="0" sldId="256"/>
            <ac:grpSpMk id="17" creationId="{00000000-0000-0000-0000-000000000000}"/>
          </ac:grpSpMkLst>
        </pc:grpChg>
        <pc:grpChg chg="del">
          <ac:chgData name="Estelle" userId="9a9e241c-8780-4a77-b815-02adf7c2fca2" providerId="ADAL" clId="{894303A2-1725-44A0-BB9D-93793A63ED99}" dt="2021-03-15T17:00:00.807" v="0" actId="478"/>
          <ac:grpSpMkLst>
            <pc:docMk/>
            <pc:sldMk cId="0" sldId="256"/>
            <ac:grpSpMk id="42" creationId="{00000000-0000-0000-0000-000000000000}"/>
          </ac:grpSpMkLst>
        </pc:grpChg>
        <pc:grpChg chg="del">
          <ac:chgData name="Estelle" userId="9a9e241c-8780-4a77-b815-02adf7c2fca2" providerId="ADAL" clId="{894303A2-1725-44A0-BB9D-93793A63ED99}" dt="2021-03-15T17:00:46.918" v="17" actId="478"/>
          <ac:grpSpMkLst>
            <pc:docMk/>
            <pc:sldMk cId="0" sldId="256"/>
            <ac:grpSpMk id="57" creationId="{00000000-0000-0000-0000-000000000000}"/>
          </ac:grpSpMkLst>
        </pc:grpChg>
        <pc:grpChg chg="del">
          <ac:chgData name="Estelle" userId="9a9e241c-8780-4a77-b815-02adf7c2fca2" providerId="ADAL" clId="{894303A2-1725-44A0-BB9D-93793A63ED99}" dt="2021-03-15T17:00:46.918" v="17" actId="478"/>
          <ac:grpSpMkLst>
            <pc:docMk/>
            <pc:sldMk cId="0" sldId="256"/>
            <ac:grpSpMk id="65" creationId="{00000000-0000-0000-0000-000000000000}"/>
          </ac:grpSpMkLst>
        </pc:grpChg>
        <pc:grpChg chg="del">
          <ac:chgData name="Estelle" userId="9a9e241c-8780-4a77-b815-02adf7c2fca2" providerId="ADAL" clId="{894303A2-1725-44A0-BB9D-93793A63ED99}" dt="2021-03-15T17:00:46.918" v="17" actId="478"/>
          <ac:grpSpMkLst>
            <pc:docMk/>
            <pc:sldMk cId="0" sldId="256"/>
            <ac:grpSpMk id="72" creationId="{00000000-0000-0000-0000-000000000000}"/>
          </ac:grpSpMkLst>
        </pc:grpChg>
        <pc:grpChg chg="del">
          <ac:chgData name="Estelle" userId="9a9e241c-8780-4a77-b815-02adf7c2fca2" providerId="ADAL" clId="{894303A2-1725-44A0-BB9D-93793A63ED99}" dt="2021-03-15T17:00:46.918" v="17" actId="478"/>
          <ac:grpSpMkLst>
            <pc:docMk/>
            <pc:sldMk cId="0" sldId="256"/>
            <ac:grpSpMk id="81" creationId="{00000000-0000-0000-0000-000000000000}"/>
          </ac:grpSpMkLst>
        </pc:grpChg>
        <pc:picChg chg="add mod ord">
          <ac:chgData name="Estelle" userId="9a9e241c-8780-4a77-b815-02adf7c2fca2" providerId="ADAL" clId="{894303A2-1725-44A0-BB9D-93793A63ED99}" dt="2021-03-15T17:00:29.768" v="10" actId="167"/>
          <ac:picMkLst>
            <pc:docMk/>
            <pc:sldMk cId="0" sldId="256"/>
            <ac:picMk id="97" creationId="{785A2AE3-FE5F-4B90-8BDB-EEC88360CBB8}"/>
          </ac:picMkLst>
        </pc:picChg>
        <pc:picChg chg="add del mod">
          <ac:chgData name="Estelle" userId="9a9e241c-8780-4a77-b815-02adf7c2fca2" providerId="ADAL" clId="{894303A2-1725-44A0-BB9D-93793A63ED99}" dt="2021-03-15T17:00:54.093" v="19" actId="478"/>
          <ac:picMkLst>
            <pc:docMk/>
            <pc:sldMk cId="0" sldId="256"/>
            <ac:picMk id="99" creationId="{71A1657B-3F1B-41E4-AF68-365E6EBEB77D}"/>
          </ac:picMkLst>
        </pc:picChg>
        <pc:picChg chg="add del mod">
          <ac:chgData name="Estelle" userId="9a9e241c-8780-4a77-b815-02adf7c2fca2" providerId="ADAL" clId="{894303A2-1725-44A0-BB9D-93793A63ED99}" dt="2021-03-15T17:00:43.823" v="16" actId="21"/>
          <ac:picMkLst>
            <pc:docMk/>
            <pc:sldMk cId="0" sldId="256"/>
            <ac:picMk id="101" creationId="{D2478880-12A1-415F-BBD8-82272F34FAE2}"/>
          </ac:picMkLst>
        </pc:picChg>
        <pc:picChg chg="add mod">
          <ac:chgData name="Estelle" userId="9a9e241c-8780-4a77-b815-02adf7c2fca2" providerId="ADAL" clId="{894303A2-1725-44A0-BB9D-93793A63ED99}" dt="2021-03-15T17:01:48.030" v="34" actId="1076"/>
          <ac:picMkLst>
            <pc:docMk/>
            <pc:sldMk cId="0" sldId="256"/>
            <ac:picMk id="102" creationId="{59D7C5B2-D1FC-405E-B873-479257F0C416}"/>
          </ac:picMkLst>
        </pc:picChg>
      </pc:sldChg>
      <pc:sldChg chg="addSp delSp modSp mod">
        <pc:chgData name="Estelle" userId="9a9e241c-8780-4a77-b815-02adf7c2fca2" providerId="ADAL" clId="{894303A2-1725-44A0-BB9D-93793A63ED99}" dt="2021-03-15T17:01:31.866" v="33" actId="1076"/>
        <pc:sldMkLst>
          <pc:docMk/>
          <pc:sldMk cId="0" sldId="257"/>
        </pc:sldMkLst>
        <pc:spChg chg="del">
          <ac:chgData name="Estelle" userId="9a9e241c-8780-4a77-b815-02adf7c2fca2" providerId="ADAL" clId="{894303A2-1725-44A0-BB9D-93793A63ED99}" dt="2021-03-15T17:01:02.087" v="20" actId="478"/>
          <ac:spMkLst>
            <pc:docMk/>
            <pc:sldMk cId="0" sldId="257"/>
            <ac:spMk id="48" creationId="{00000000-0000-0000-0000-000000000000}"/>
          </ac:spMkLst>
        </pc:spChg>
        <pc:spChg chg="del">
          <ac:chgData name="Estelle" userId="9a9e241c-8780-4a77-b815-02adf7c2fca2" providerId="ADAL" clId="{894303A2-1725-44A0-BB9D-93793A63ED99}" dt="2021-03-15T17:01:17.535" v="28" actId="478"/>
          <ac:spMkLst>
            <pc:docMk/>
            <pc:sldMk cId="0" sldId="257"/>
            <ac:spMk id="49" creationId="{00000000-0000-0000-0000-000000000000}"/>
          </ac:spMkLst>
        </pc:spChg>
        <pc:spChg chg="del">
          <ac:chgData name="Estelle" userId="9a9e241c-8780-4a77-b815-02adf7c2fca2" providerId="ADAL" clId="{894303A2-1725-44A0-BB9D-93793A63ED99}" dt="2021-03-15T17:01:17.535" v="28" actId="478"/>
          <ac:spMkLst>
            <pc:docMk/>
            <pc:sldMk cId="0" sldId="257"/>
            <ac:spMk id="50" creationId="{00000000-0000-0000-0000-000000000000}"/>
          </ac:spMkLst>
        </pc:spChg>
        <pc:spChg chg="del">
          <ac:chgData name="Estelle" userId="9a9e241c-8780-4a77-b815-02adf7c2fca2" providerId="ADAL" clId="{894303A2-1725-44A0-BB9D-93793A63ED99}" dt="2021-03-15T17:01:17.535" v="28" actId="478"/>
          <ac:spMkLst>
            <pc:docMk/>
            <pc:sldMk cId="0" sldId="257"/>
            <ac:spMk id="51" creationId="{00000000-0000-0000-0000-000000000000}"/>
          </ac:spMkLst>
        </pc:spChg>
        <pc:spChg chg="del">
          <ac:chgData name="Estelle" userId="9a9e241c-8780-4a77-b815-02adf7c2fca2" providerId="ADAL" clId="{894303A2-1725-44A0-BB9D-93793A63ED99}" dt="2021-03-15T17:01:17.535" v="28" actId="478"/>
          <ac:spMkLst>
            <pc:docMk/>
            <pc:sldMk cId="0" sldId="257"/>
            <ac:spMk id="52" creationId="{00000000-0000-0000-0000-000000000000}"/>
          </ac:spMkLst>
        </pc:spChg>
        <pc:spChg chg="mod">
          <ac:chgData name="Estelle" userId="9a9e241c-8780-4a77-b815-02adf7c2fca2" providerId="ADAL" clId="{894303A2-1725-44A0-BB9D-93793A63ED99}" dt="2021-03-15T17:01:21.333" v="29" actId="20577"/>
          <ac:spMkLst>
            <pc:docMk/>
            <pc:sldMk cId="0" sldId="257"/>
            <ac:spMk id="61" creationId="{00000000-0000-0000-0000-000000000000}"/>
          </ac:spMkLst>
        </pc:spChg>
        <pc:grpChg chg="del">
          <ac:chgData name="Estelle" userId="9a9e241c-8780-4a77-b815-02adf7c2fca2" providerId="ADAL" clId="{894303A2-1725-44A0-BB9D-93793A63ED99}" dt="2021-03-15T17:01:17.535" v="28" actId="478"/>
          <ac:grpSpMkLst>
            <pc:docMk/>
            <pc:sldMk cId="0" sldId="257"/>
            <ac:grpSpMk id="15" creationId="{00000000-0000-0000-0000-000000000000}"/>
          </ac:grpSpMkLst>
        </pc:grpChg>
        <pc:grpChg chg="del">
          <ac:chgData name="Estelle" userId="9a9e241c-8780-4a77-b815-02adf7c2fca2" providerId="ADAL" clId="{894303A2-1725-44A0-BB9D-93793A63ED99}" dt="2021-03-15T17:01:02.087" v="20" actId="478"/>
          <ac:grpSpMkLst>
            <pc:docMk/>
            <pc:sldMk cId="0" sldId="257"/>
            <ac:grpSpMk id="38" creationId="{00000000-0000-0000-0000-000000000000}"/>
          </ac:grpSpMkLst>
        </pc:grpChg>
        <pc:grpChg chg="del">
          <ac:chgData name="Estelle" userId="9a9e241c-8780-4a77-b815-02adf7c2fca2" providerId="ADAL" clId="{894303A2-1725-44A0-BB9D-93793A63ED99}" dt="2021-03-15T17:01:17.535" v="28" actId="478"/>
          <ac:grpSpMkLst>
            <pc:docMk/>
            <pc:sldMk cId="0" sldId="257"/>
            <ac:grpSpMk id="53" creationId="{00000000-0000-0000-0000-000000000000}"/>
          </ac:grpSpMkLst>
        </pc:grpChg>
        <pc:picChg chg="del">
          <ac:chgData name="Estelle" userId="9a9e241c-8780-4a77-b815-02adf7c2fca2" providerId="ADAL" clId="{894303A2-1725-44A0-BB9D-93793A63ED99}" dt="2021-03-15T17:01:17.535" v="28" actId="478"/>
          <ac:picMkLst>
            <pc:docMk/>
            <pc:sldMk cId="0" sldId="257"/>
            <ac:picMk id="62" creationId="{00000000-0000-0000-0000-000000000000}"/>
          </ac:picMkLst>
        </pc:picChg>
        <pc:picChg chg="add mod ord">
          <ac:chgData name="Estelle" userId="9a9e241c-8780-4a77-b815-02adf7c2fca2" providerId="ADAL" clId="{894303A2-1725-44A0-BB9D-93793A63ED99}" dt="2021-03-15T17:01:06.697" v="22" actId="167"/>
          <ac:picMkLst>
            <pc:docMk/>
            <pc:sldMk cId="0" sldId="257"/>
            <ac:picMk id="80" creationId="{0D853392-52FE-4D21-8366-2AFCAF8B110C}"/>
          </ac:picMkLst>
        </pc:picChg>
        <pc:picChg chg="add del mod ord">
          <ac:chgData name="Estelle" userId="9a9e241c-8780-4a77-b815-02adf7c2fca2" providerId="ADAL" clId="{894303A2-1725-44A0-BB9D-93793A63ED99}" dt="2021-03-15T17:01:14.979" v="27" actId="21"/>
          <ac:picMkLst>
            <pc:docMk/>
            <pc:sldMk cId="0" sldId="257"/>
            <ac:picMk id="81" creationId="{B4EA9735-EE7B-4D9C-88B7-4CB73FB34FD4}"/>
          </ac:picMkLst>
        </pc:picChg>
        <pc:picChg chg="add mod">
          <ac:chgData name="Estelle" userId="9a9e241c-8780-4a77-b815-02adf7c2fca2" providerId="ADAL" clId="{894303A2-1725-44A0-BB9D-93793A63ED99}" dt="2021-03-15T17:01:31.866" v="33" actId="1076"/>
          <ac:picMkLst>
            <pc:docMk/>
            <pc:sldMk cId="0" sldId="257"/>
            <ac:picMk id="82" creationId="{4FC8383A-4EB7-4E5A-8A02-B0807F7A331B}"/>
          </ac:picMkLst>
        </pc:picChg>
      </pc:sldChg>
      <pc:sldMasterChg chg="delSp mod">
        <pc:chgData name="Estelle" userId="9a9e241c-8780-4a77-b815-02adf7c2fca2" providerId="ADAL" clId="{894303A2-1725-44A0-BB9D-93793A63ED99}" dt="2021-03-15T17:01:59.622" v="35" actId="478"/>
        <pc:sldMasterMkLst>
          <pc:docMk/>
          <pc:sldMasterMk cId="0" sldId="2147483648"/>
        </pc:sldMasterMkLst>
        <pc:spChg chg="del">
          <ac:chgData name="Estelle" userId="9a9e241c-8780-4a77-b815-02adf7c2fca2" providerId="ADAL" clId="{894303A2-1725-44A0-BB9D-93793A63ED99}" dt="2021-03-15T17:01:59.622" v="35" actId="478"/>
          <ac:spMkLst>
            <pc:docMk/>
            <pc:sldMasterMk cId="0" sldId="2147483648"/>
            <ac:spMk id="16" creationId="{00000000-0000-0000-0000-00000000000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4665345"/>
            <a:ext cx="6428422" cy="3160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8427720"/>
            <a:ext cx="5293995" cy="3762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Elior"/>
                <a:cs typeface="Elior"/>
              </a:defRPr>
            </a:lvl1pPr>
          </a:lstStyle>
          <a:p>
            <a:pPr marL="12700">
              <a:lnSpc>
                <a:spcPts val="1300"/>
              </a:lnSpc>
            </a:pPr>
            <a:r>
              <a:rPr spc="45"/>
              <a:t>elio</a:t>
            </a:r>
            <a:r>
              <a:rPr spc="-60"/>
              <a:t>r</a:t>
            </a:r>
            <a:r>
              <a:rPr spc="45"/>
              <a:t>.fr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Elior"/>
                <a:cs typeface="Elior"/>
              </a:defRPr>
            </a:lvl1pPr>
          </a:lstStyle>
          <a:p>
            <a:pPr marL="12700">
              <a:lnSpc>
                <a:spcPts val="1300"/>
              </a:lnSpc>
            </a:pPr>
            <a:r>
              <a:rPr spc="45"/>
              <a:t>elio</a:t>
            </a:r>
            <a:r>
              <a:rPr spc="-60"/>
              <a:t>r</a:t>
            </a:r>
            <a:r>
              <a:rPr spc="45"/>
              <a:t>.fr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3461385"/>
            <a:ext cx="3289839" cy="9932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3461385"/>
            <a:ext cx="3289839" cy="9932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Elior"/>
                <a:cs typeface="Elior"/>
              </a:defRPr>
            </a:lvl1pPr>
          </a:lstStyle>
          <a:p>
            <a:pPr marL="12700">
              <a:lnSpc>
                <a:spcPts val="1300"/>
              </a:lnSpc>
            </a:pPr>
            <a:r>
              <a:rPr spc="45"/>
              <a:t>elio</a:t>
            </a:r>
            <a:r>
              <a:rPr spc="-60"/>
              <a:t>r</a:t>
            </a:r>
            <a:r>
              <a:rPr spc="45"/>
              <a:t>.fr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Elior"/>
                <a:cs typeface="Elior"/>
              </a:defRPr>
            </a:lvl1pPr>
          </a:lstStyle>
          <a:p>
            <a:pPr marL="12700">
              <a:lnSpc>
                <a:spcPts val="1300"/>
              </a:lnSpc>
            </a:pPr>
            <a:r>
              <a:rPr spc="45"/>
              <a:t>elio</a:t>
            </a:r>
            <a:r>
              <a:rPr spc="-60"/>
              <a:t>r</a:t>
            </a:r>
            <a:r>
              <a:rPr spc="45"/>
              <a:t>.fr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Elior"/>
                <a:cs typeface="Elior"/>
              </a:defRPr>
            </a:lvl1pPr>
          </a:lstStyle>
          <a:p>
            <a:pPr marL="12700">
              <a:lnSpc>
                <a:spcPts val="1300"/>
              </a:lnSpc>
            </a:pPr>
            <a:r>
              <a:rPr spc="45"/>
              <a:t>elio</a:t>
            </a:r>
            <a:r>
              <a:rPr spc="-60"/>
              <a:t>r</a:t>
            </a:r>
            <a:r>
              <a:rPr spc="45"/>
              <a:t>.fr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601980"/>
            <a:ext cx="6806565" cy="2407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3461385"/>
            <a:ext cx="6806565" cy="9932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962299" y="13901157"/>
            <a:ext cx="47752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Elior"/>
                <a:cs typeface="Elior"/>
              </a:defRPr>
            </a:lvl1pPr>
          </a:lstStyle>
          <a:p>
            <a:pPr marL="12700">
              <a:lnSpc>
                <a:spcPts val="1300"/>
              </a:lnSpc>
            </a:pPr>
            <a:r>
              <a:rPr spc="45"/>
              <a:t>elio</a:t>
            </a:r>
            <a:r>
              <a:rPr spc="-60"/>
              <a:t>r</a:t>
            </a:r>
            <a:r>
              <a:rPr spc="45"/>
              <a:t>.fr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13996035"/>
            <a:ext cx="1739455" cy="752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13996035"/>
            <a:ext cx="1739455" cy="752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Image 79">
            <a:extLst>
              <a:ext uri="{FF2B5EF4-FFF2-40B4-BE49-F238E27FC236}">
                <a16:creationId xmlns:a16="http://schemas.microsoft.com/office/drawing/2014/main" id="{0D853392-52FE-4D21-8366-2AFCAF8B11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3950"/>
            <a:ext cx="7556500" cy="3417329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0" y="11172558"/>
            <a:ext cx="7547609" cy="2331649"/>
          </a:xfrm>
          <a:custGeom>
            <a:avLst/>
            <a:gdLst/>
            <a:ahLst/>
            <a:cxnLst/>
            <a:rect l="l" t="t" r="r" b="b"/>
            <a:pathLst>
              <a:path w="7547609" h="1704975">
                <a:moveTo>
                  <a:pt x="7547292" y="0"/>
                </a:moveTo>
                <a:lnTo>
                  <a:pt x="0" y="0"/>
                </a:lnTo>
                <a:lnTo>
                  <a:pt x="0" y="1704657"/>
                </a:lnTo>
                <a:lnTo>
                  <a:pt x="7547292" y="1704657"/>
                </a:lnTo>
                <a:lnTo>
                  <a:pt x="7547292" y="0"/>
                </a:lnTo>
                <a:close/>
              </a:path>
            </a:pathLst>
          </a:custGeom>
          <a:solidFill>
            <a:srgbClr val="50BCB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41670" y="376199"/>
            <a:ext cx="376019" cy="37373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56032" y="475308"/>
            <a:ext cx="234086" cy="17575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996015" y="475312"/>
            <a:ext cx="229438" cy="17575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725487" y="475313"/>
            <a:ext cx="143040" cy="171742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6272631" y="418639"/>
            <a:ext cx="48895" cy="228600"/>
          </a:xfrm>
          <a:custGeom>
            <a:avLst/>
            <a:gdLst/>
            <a:ahLst/>
            <a:cxnLst/>
            <a:rect l="l" t="t" r="r" b="b"/>
            <a:pathLst>
              <a:path w="48895" h="228600">
                <a:moveTo>
                  <a:pt x="48336" y="0"/>
                </a:moveTo>
                <a:lnTo>
                  <a:pt x="23672" y="0"/>
                </a:lnTo>
                <a:lnTo>
                  <a:pt x="13223" y="1283"/>
                </a:lnTo>
                <a:lnTo>
                  <a:pt x="5835" y="5256"/>
                </a:lnTo>
                <a:lnTo>
                  <a:pt x="1448" y="12103"/>
                </a:lnTo>
                <a:lnTo>
                  <a:pt x="0" y="22009"/>
                </a:lnTo>
                <a:lnTo>
                  <a:pt x="0" y="228409"/>
                </a:lnTo>
                <a:lnTo>
                  <a:pt x="48336" y="228409"/>
                </a:lnTo>
                <a:lnTo>
                  <a:pt x="48336" y="0"/>
                </a:lnTo>
                <a:close/>
              </a:path>
            </a:pathLst>
          </a:custGeom>
          <a:solidFill>
            <a:srgbClr val="535A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369964" y="415657"/>
            <a:ext cx="53975" cy="231775"/>
          </a:xfrm>
          <a:custGeom>
            <a:avLst/>
            <a:gdLst/>
            <a:ahLst/>
            <a:cxnLst/>
            <a:rect l="l" t="t" r="r" b="b"/>
            <a:pathLst>
              <a:path w="53975" h="231775">
                <a:moveTo>
                  <a:pt x="50393" y="63690"/>
                </a:moveTo>
                <a:lnTo>
                  <a:pt x="25692" y="63690"/>
                </a:lnTo>
                <a:lnTo>
                  <a:pt x="15240" y="64973"/>
                </a:lnTo>
                <a:lnTo>
                  <a:pt x="7848" y="68935"/>
                </a:lnTo>
                <a:lnTo>
                  <a:pt x="3454" y="75780"/>
                </a:lnTo>
                <a:lnTo>
                  <a:pt x="2006" y="85699"/>
                </a:lnTo>
                <a:lnTo>
                  <a:pt x="2006" y="231394"/>
                </a:lnTo>
                <a:lnTo>
                  <a:pt x="50393" y="231394"/>
                </a:lnTo>
                <a:lnTo>
                  <a:pt x="50393" y="63690"/>
                </a:lnTo>
                <a:close/>
              </a:path>
              <a:path w="53975" h="231775">
                <a:moveTo>
                  <a:pt x="53708" y="22974"/>
                </a:moveTo>
                <a:lnTo>
                  <a:pt x="52768" y="16014"/>
                </a:lnTo>
                <a:lnTo>
                  <a:pt x="48983" y="8496"/>
                </a:lnTo>
                <a:lnTo>
                  <a:pt x="40894" y="2463"/>
                </a:lnTo>
                <a:lnTo>
                  <a:pt x="27000" y="0"/>
                </a:lnTo>
                <a:lnTo>
                  <a:pt x="15887" y="1625"/>
                </a:lnTo>
                <a:lnTo>
                  <a:pt x="7378" y="6248"/>
                </a:lnTo>
                <a:lnTo>
                  <a:pt x="1917" y="13487"/>
                </a:lnTo>
                <a:lnTo>
                  <a:pt x="0" y="22974"/>
                </a:lnTo>
                <a:lnTo>
                  <a:pt x="1917" y="32346"/>
                </a:lnTo>
                <a:lnTo>
                  <a:pt x="7378" y="39624"/>
                </a:lnTo>
                <a:lnTo>
                  <a:pt x="15887" y="44335"/>
                </a:lnTo>
                <a:lnTo>
                  <a:pt x="27000" y="46012"/>
                </a:lnTo>
                <a:lnTo>
                  <a:pt x="38506" y="44437"/>
                </a:lnTo>
                <a:lnTo>
                  <a:pt x="46875" y="39878"/>
                </a:lnTo>
                <a:lnTo>
                  <a:pt x="51981" y="32626"/>
                </a:lnTo>
                <a:lnTo>
                  <a:pt x="53708" y="22974"/>
                </a:lnTo>
                <a:close/>
              </a:path>
            </a:pathLst>
          </a:custGeom>
          <a:solidFill>
            <a:srgbClr val="535A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1043990"/>
            <a:ext cx="7560309" cy="90170"/>
          </a:xfrm>
          <a:custGeom>
            <a:avLst/>
            <a:gdLst/>
            <a:ahLst/>
            <a:cxnLst/>
            <a:rect l="l" t="t" r="r" b="b"/>
            <a:pathLst>
              <a:path w="7560309" h="90169">
                <a:moveTo>
                  <a:pt x="7559992" y="0"/>
                </a:moveTo>
                <a:lnTo>
                  <a:pt x="0" y="0"/>
                </a:lnTo>
                <a:lnTo>
                  <a:pt x="0" y="90004"/>
                </a:lnTo>
                <a:lnTo>
                  <a:pt x="7559992" y="90004"/>
                </a:lnTo>
                <a:lnTo>
                  <a:pt x="7559992" y="0"/>
                </a:lnTo>
                <a:close/>
              </a:path>
            </a:pathLst>
          </a:custGeom>
          <a:solidFill>
            <a:srgbClr val="E500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14340205"/>
            <a:ext cx="7560309" cy="347345"/>
          </a:xfrm>
          <a:custGeom>
            <a:avLst/>
            <a:gdLst/>
            <a:ahLst/>
            <a:cxnLst/>
            <a:rect l="l" t="t" r="r" b="b"/>
            <a:pathLst>
              <a:path w="7560309" h="347344">
                <a:moveTo>
                  <a:pt x="7559992" y="0"/>
                </a:moveTo>
                <a:lnTo>
                  <a:pt x="0" y="0"/>
                </a:lnTo>
                <a:lnTo>
                  <a:pt x="0" y="347294"/>
                </a:lnTo>
                <a:lnTo>
                  <a:pt x="7559992" y="347294"/>
                </a:lnTo>
                <a:lnTo>
                  <a:pt x="7559992" y="0"/>
                </a:lnTo>
                <a:close/>
              </a:path>
            </a:pathLst>
          </a:custGeom>
          <a:solidFill>
            <a:srgbClr val="E500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182183" y="4855138"/>
            <a:ext cx="26441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30" dirty="0">
                <a:solidFill>
                  <a:srgbClr val="E50051"/>
                </a:solidFill>
                <a:latin typeface="Elior"/>
                <a:cs typeface="Elior"/>
              </a:rPr>
              <a:t>CONSULTEZ</a:t>
            </a:r>
            <a:r>
              <a:rPr sz="1200" b="1" spc="-35" dirty="0">
                <a:solidFill>
                  <a:srgbClr val="E50051"/>
                </a:solidFill>
                <a:latin typeface="Elior"/>
                <a:cs typeface="Elior"/>
              </a:rPr>
              <a:t> </a:t>
            </a:r>
            <a:r>
              <a:rPr sz="1200" b="1" spc="-10" dirty="0">
                <a:solidFill>
                  <a:srgbClr val="E50051"/>
                </a:solidFill>
                <a:latin typeface="Elior"/>
                <a:cs typeface="Elior"/>
              </a:rPr>
              <a:t>LES</a:t>
            </a:r>
            <a:r>
              <a:rPr sz="1200" b="1" spc="-35" dirty="0">
                <a:solidFill>
                  <a:srgbClr val="E50051"/>
                </a:solidFill>
                <a:latin typeface="Elior"/>
                <a:cs typeface="Elior"/>
              </a:rPr>
              <a:t> </a:t>
            </a:r>
            <a:r>
              <a:rPr sz="1200" b="1" spc="-15" dirty="0">
                <a:solidFill>
                  <a:srgbClr val="E50051"/>
                </a:solidFill>
                <a:latin typeface="Elior"/>
                <a:cs typeface="Elior"/>
              </a:rPr>
              <a:t>MENUS</a:t>
            </a:r>
            <a:r>
              <a:rPr sz="1200" b="1" spc="-35" dirty="0">
                <a:solidFill>
                  <a:srgbClr val="E50051"/>
                </a:solidFill>
                <a:latin typeface="Elior"/>
                <a:cs typeface="Elior"/>
              </a:rPr>
              <a:t> </a:t>
            </a:r>
            <a:r>
              <a:rPr sz="1200" b="1" spc="-25" dirty="0">
                <a:solidFill>
                  <a:srgbClr val="E50051"/>
                </a:solidFill>
                <a:latin typeface="Elior"/>
                <a:cs typeface="Elior"/>
              </a:rPr>
              <a:t>AVEC</a:t>
            </a:r>
            <a:r>
              <a:rPr sz="1200" b="1" spc="-35" dirty="0">
                <a:solidFill>
                  <a:srgbClr val="E50051"/>
                </a:solidFill>
                <a:latin typeface="Elior"/>
                <a:cs typeface="Elior"/>
              </a:rPr>
              <a:t> </a:t>
            </a:r>
            <a:r>
              <a:rPr sz="1200" b="1" spc="-25" dirty="0">
                <a:solidFill>
                  <a:srgbClr val="E50051"/>
                </a:solidFill>
                <a:latin typeface="Elior"/>
                <a:cs typeface="Elior"/>
              </a:rPr>
              <a:t>APP’TABLE</a:t>
            </a:r>
            <a:endParaRPr sz="1200" dirty="0">
              <a:latin typeface="Elior"/>
              <a:cs typeface="Elior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82183" y="5447671"/>
            <a:ext cx="2870200" cy="220281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56210" marR="401955" indent="-144145" algn="just">
              <a:lnSpc>
                <a:spcPts val="1400"/>
              </a:lnSpc>
              <a:spcBef>
                <a:spcPts val="180"/>
              </a:spcBef>
              <a:buChar char="•"/>
              <a:tabLst>
                <a:tab pos="156845" algn="l"/>
              </a:tabLst>
            </a:pPr>
            <a:r>
              <a:rPr sz="1200" spc="-20">
                <a:solidFill>
                  <a:srgbClr val="535A60"/>
                </a:solidFill>
                <a:latin typeface="Elior"/>
                <a:cs typeface="Elior"/>
              </a:rPr>
              <a:t>Vous prenez connaissance, enregistrez </a:t>
            </a:r>
            <a:r>
              <a:rPr sz="1200" spc="-275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0">
                <a:solidFill>
                  <a:srgbClr val="535A60"/>
                </a:solidFill>
                <a:latin typeface="Elior"/>
                <a:cs typeface="Elior"/>
              </a:rPr>
              <a:t>et </a:t>
            </a:r>
            <a:r>
              <a:rPr sz="1200" spc="-15">
                <a:solidFill>
                  <a:srgbClr val="535A60"/>
                </a:solidFill>
                <a:latin typeface="Elior"/>
                <a:cs typeface="Elior"/>
              </a:rPr>
              <a:t>imprimez les </a:t>
            </a:r>
            <a:r>
              <a:rPr sz="1200" b="1" spc="-15">
                <a:solidFill>
                  <a:srgbClr val="535A60"/>
                </a:solidFill>
                <a:latin typeface="Elior"/>
                <a:cs typeface="Elior"/>
              </a:rPr>
              <a:t>menus </a:t>
            </a:r>
            <a:r>
              <a:rPr sz="1200" spc="-10">
                <a:solidFill>
                  <a:srgbClr val="535A60"/>
                </a:solidFill>
                <a:latin typeface="Elior"/>
                <a:cs typeface="Elior"/>
              </a:rPr>
              <a:t>de </a:t>
            </a:r>
            <a:r>
              <a:rPr sz="1200" spc="-20">
                <a:solidFill>
                  <a:srgbClr val="535A60"/>
                </a:solidFill>
                <a:latin typeface="Elior"/>
                <a:cs typeface="Elior"/>
              </a:rPr>
              <a:t>votre enfant </a:t>
            </a:r>
            <a:r>
              <a:rPr sz="1200" spc="-28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0">
                <a:solidFill>
                  <a:srgbClr val="535A60"/>
                </a:solidFill>
                <a:latin typeface="Elior"/>
                <a:cs typeface="Elior"/>
              </a:rPr>
              <a:t>sur</a:t>
            </a:r>
            <a:r>
              <a:rPr sz="1200" spc="-3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5">
                <a:solidFill>
                  <a:srgbClr val="535A60"/>
                </a:solidFill>
                <a:latin typeface="Elior"/>
                <a:cs typeface="Elior"/>
              </a:rPr>
              <a:t>plusieurs</a:t>
            </a:r>
            <a:r>
              <a:rPr sz="1200" spc="-3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5">
                <a:solidFill>
                  <a:srgbClr val="535A60"/>
                </a:solidFill>
                <a:latin typeface="Elior"/>
                <a:cs typeface="Elior"/>
              </a:rPr>
              <a:t>semaines.</a:t>
            </a:r>
            <a:endParaRPr sz="1200">
              <a:latin typeface="Elior"/>
              <a:cs typeface="Elior"/>
            </a:endParaRPr>
          </a:p>
          <a:p>
            <a:pPr marL="156210" marR="429895" indent="-144145">
              <a:lnSpc>
                <a:spcPts val="1400"/>
              </a:lnSpc>
              <a:spcBef>
                <a:spcPts val="565"/>
              </a:spcBef>
              <a:buChar char="•"/>
              <a:tabLst>
                <a:tab pos="156845" algn="l"/>
              </a:tabLst>
            </a:pPr>
            <a:r>
              <a:rPr sz="1200" spc="-10">
                <a:solidFill>
                  <a:srgbClr val="535A60"/>
                </a:solidFill>
                <a:latin typeface="Elior"/>
                <a:cs typeface="Elior"/>
              </a:rPr>
              <a:t>La </a:t>
            </a:r>
            <a:r>
              <a:rPr sz="1200" b="1" spc="-15">
                <a:solidFill>
                  <a:srgbClr val="535A60"/>
                </a:solidFill>
                <a:latin typeface="Elior"/>
                <a:cs typeface="Elior"/>
              </a:rPr>
              <a:t>qualité </a:t>
            </a:r>
            <a:r>
              <a:rPr sz="1200" b="1" spc="-10">
                <a:solidFill>
                  <a:srgbClr val="535A60"/>
                </a:solidFill>
                <a:latin typeface="Elior"/>
                <a:cs typeface="Elior"/>
              </a:rPr>
              <a:t>des </a:t>
            </a:r>
            <a:r>
              <a:rPr sz="1200" b="1" spc="-15">
                <a:solidFill>
                  <a:srgbClr val="535A60"/>
                </a:solidFill>
                <a:latin typeface="Elior"/>
                <a:cs typeface="Elior"/>
              </a:rPr>
              <a:t>produits </a:t>
            </a:r>
            <a:r>
              <a:rPr sz="1200" spc="-15">
                <a:solidFill>
                  <a:srgbClr val="535A60"/>
                </a:solidFill>
                <a:latin typeface="Elior"/>
                <a:cs typeface="Elior"/>
              </a:rPr>
              <a:t>vous est </a:t>
            </a:r>
            <a:r>
              <a:rPr sz="1200" spc="-1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5">
                <a:solidFill>
                  <a:srgbClr val="535A60"/>
                </a:solidFill>
                <a:latin typeface="Elior"/>
                <a:cs typeface="Elior"/>
              </a:rPr>
              <a:t>communiquée</a:t>
            </a:r>
            <a:r>
              <a:rPr sz="1200" spc="-45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5">
                <a:solidFill>
                  <a:srgbClr val="535A60"/>
                </a:solidFill>
                <a:latin typeface="Elior"/>
                <a:cs typeface="Elior"/>
              </a:rPr>
              <a:t>ainsi</a:t>
            </a:r>
            <a:r>
              <a:rPr sz="1200" spc="-4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0">
                <a:solidFill>
                  <a:srgbClr val="535A60"/>
                </a:solidFill>
                <a:latin typeface="Elior"/>
                <a:cs typeface="Elior"/>
              </a:rPr>
              <a:t>que</a:t>
            </a:r>
            <a:r>
              <a:rPr sz="1200" spc="-45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5">
                <a:solidFill>
                  <a:srgbClr val="535A60"/>
                </a:solidFill>
                <a:latin typeface="Elior"/>
                <a:cs typeface="Elior"/>
              </a:rPr>
              <a:t>les</a:t>
            </a:r>
            <a:r>
              <a:rPr sz="1200" spc="-4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5">
                <a:solidFill>
                  <a:srgbClr val="535A60"/>
                </a:solidFill>
                <a:latin typeface="Elior"/>
                <a:cs typeface="Elior"/>
              </a:rPr>
              <a:t>principaux </a:t>
            </a:r>
            <a:r>
              <a:rPr sz="1200" spc="-27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b="1" spc="-20">
                <a:solidFill>
                  <a:srgbClr val="535A60"/>
                </a:solidFill>
                <a:latin typeface="Elior"/>
                <a:cs typeface="Elior"/>
              </a:rPr>
              <a:t>allergènes</a:t>
            </a:r>
            <a:r>
              <a:rPr sz="1200" spc="-20">
                <a:solidFill>
                  <a:srgbClr val="535A60"/>
                </a:solidFill>
                <a:latin typeface="Elior"/>
                <a:cs typeface="Elior"/>
              </a:rPr>
              <a:t>.</a:t>
            </a:r>
            <a:endParaRPr sz="1200">
              <a:latin typeface="Elior"/>
              <a:cs typeface="Elior"/>
            </a:endParaRPr>
          </a:p>
          <a:p>
            <a:pPr marL="156210" marR="5080" indent="-144145">
              <a:lnSpc>
                <a:spcPts val="1400"/>
              </a:lnSpc>
              <a:spcBef>
                <a:spcPts val="565"/>
              </a:spcBef>
              <a:buChar char="•"/>
              <a:tabLst>
                <a:tab pos="156845" algn="l"/>
              </a:tabLst>
            </a:pPr>
            <a:r>
              <a:rPr sz="1200" spc="-20">
                <a:solidFill>
                  <a:srgbClr val="535A60"/>
                </a:solidFill>
                <a:latin typeface="Elior"/>
                <a:cs typeface="Elior"/>
              </a:rPr>
              <a:t>Vous êtes informé </a:t>
            </a:r>
            <a:r>
              <a:rPr sz="1200" spc="-10">
                <a:solidFill>
                  <a:srgbClr val="535A60"/>
                </a:solidFill>
                <a:latin typeface="Elior"/>
                <a:cs typeface="Elior"/>
              </a:rPr>
              <a:t>de la </a:t>
            </a:r>
            <a:r>
              <a:rPr sz="1200" spc="-20">
                <a:solidFill>
                  <a:srgbClr val="535A60"/>
                </a:solidFill>
                <a:latin typeface="Elior"/>
                <a:cs typeface="Elior"/>
              </a:rPr>
              <a:t>qualité </a:t>
            </a:r>
            <a:r>
              <a:rPr sz="1200" spc="-15">
                <a:solidFill>
                  <a:srgbClr val="535A60"/>
                </a:solidFill>
                <a:latin typeface="Elior"/>
                <a:cs typeface="Elior"/>
              </a:rPr>
              <a:t>nutritionnelle </a:t>
            </a:r>
            <a:r>
              <a:rPr sz="1200" spc="-275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0">
                <a:solidFill>
                  <a:srgbClr val="535A60"/>
                </a:solidFill>
                <a:latin typeface="Elior"/>
                <a:cs typeface="Elior"/>
              </a:rPr>
              <a:t>de </a:t>
            </a:r>
            <a:r>
              <a:rPr sz="1200" spc="-15">
                <a:solidFill>
                  <a:srgbClr val="535A60"/>
                </a:solidFill>
                <a:latin typeface="Elior"/>
                <a:cs typeface="Elior"/>
              </a:rPr>
              <a:t>chaque élément </a:t>
            </a:r>
            <a:r>
              <a:rPr sz="1200" spc="-10">
                <a:solidFill>
                  <a:srgbClr val="535A60"/>
                </a:solidFill>
                <a:latin typeface="Elior"/>
                <a:cs typeface="Elior"/>
              </a:rPr>
              <a:t>du </a:t>
            </a:r>
            <a:r>
              <a:rPr sz="1200" spc="-20">
                <a:solidFill>
                  <a:srgbClr val="535A60"/>
                </a:solidFill>
                <a:latin typeface="Elior"/>
                <a:cs typeface="Elior"/>
              </a:rPr>
              <a:t>repas, grâce </a:t>
            </a:r>
            <a:r>
              <a:rPr sz="1200">
                <a:solidFill>
                  <a:srgbClr val="535A60"/>
                </a:solidFill>
                <a:latin typeface="Elior"/>
                <a:cs typeface="Elior"/>
              </a:rPr>
              <a:t>à </a:t>
            </a:r>
            <a:r>
              <a:rPr sz="1200" spc="5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5">
                <a:solidFill>
                  <a:srgbClr val="535A60"/>
                </a:solidFill>
                <a:latin typeface="Elior"/>
                <a:cs typeface="Elior"/>
              </a:rPr>
              <a:t>l’indication</a:t>
            </a:r>
            <a:r>
              <a:rPr sz="1200" spc="-3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0">
                <a:solidFill>
                  <a:srgbClr val="535A60"/>
                </a:solidFill>
                <a:latin typeface="Elior"/>
                <a:cs typeface="Elior"/>
              </a:rPr>
              <a:t>du</a:t>
            </a:r>
            <a:r>
              <a:rPr sz="1200" spc="-3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b="1" spc="-45">
                <a:solidFill>
                  <a:srgbClr val="535A60"/>
                </a:solidFill>
                <a:latin typeface="Elior"/>
                <a:cs typeface="Elior"/>
              </a:rPr>
              <a:t>Nutri-Score</a:t>
            </a:r>
            <a:r>
              <a:rPr sz="1200" spc="-45">
                <a:solidFill>
                  <a:srgbClr val="535A60"/>
                </a:solidFill>
                <a:latin typeface="Elior"/>
                <a:cs typeface="Elior"/>
              </a:rPr>
              <a:t>*.</a:t>
            </a:r>
            <a:endParaRPr sz="1200">
              <a:latin typeface="Elior"/>
              <a:cs typeface="Elior"/>
            </a:endParaRPr>
          </a:p>
          <a:p>
            <a:pPr marL="156210" marR="593090" indent="-144145">
              <a:lnSpc>
                <a:spcPts val="1400"/>
              </a:lnSpc>
              <a:spcBef>
                <a:spcPts val="570"/>
              </a:spcBef>
              <a:buChar char="•"/>
              <a:tabLst>
                <a:tab pos="156845" algn="l"/>
              </a:tabLst>
            </a:pPr>
            <a:r>
              <a:rPr sz="1200" spc="-20">
                <a:solidFill>
                  <a:srgbClr val="535A60"/>
                </a:solidFill>
                <a:latin typeface="Elior"/>
                <a:cs typeface="Elior"/>
              </a:rPr>
              <a:t>Vous</a:t>
            </a:r>
            <a:r>
              <a:rPr sz="1200" spc="-4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5">
                <a:solidFill>
                  <a:srgbClr val="535A60"/>
                </a:solidFill>
                <a:latin typeface="Elior"/>
                <a:cs typeface="Elior"/>
              </a:rPr>
              <a:t>suivez</a:t>
            </a:r>
            <a:r>
              <a:rPr sz="1200" spc="-35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0">
                <a:solidFill>
                  <a:srgbClr val="535A60"/>
                </a:solidFill>
                <a:latin typeface="Elior"/>
                <a:cs typeface="Elior"/>
              </a:rPr>
              <a:t>la</a:t>
            </a:r>
            <a:r>
              <a:rPr sz="1200" spc="-35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0">
                <a:solidFill>
                  <a:srgbClr val="535A60"/>
                </a:solidFill>
                <a:latin typeface="Elior"/>
                <a:cs typeface="Elior"/>
              </a:rPr>
              <a:t>vie</a:t>
            </a:r>
            <a:r>
              <a:rPr sz="1200" spc="-35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0">
                <a:solidFill>
                  <a:srgbClr val="535A60"/>
                </a:solidFill>
                <a:latin typeface="Elior"/>
                <a:cs typeface="Elior"/>
              </a:rPr>
              <a:t>et</a:t>
            </a:r>
            <a:r>
              <a:rPr sz="1200" spc="-35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5">
                <a:solidFill>
                  <a:srgbClr val="535A60"/>
                </a:solidFill>
                <a:latin typeface="Elior"/>
                <a:cs typeface="Elior"/>
              </a:rPr>
              <a:t>les</a:t>
            </a:r>
            <a:r>
              <a:rPr sz="1200" spc="-35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5">
                <a:solidFill>
                  <a:srgbClr val="535A60"/>
                </a:solidFill>
                <a:latin typeface="Elior"/>
                <a:cs typeface="Elior"/>
              </a:rPr>
              <a:t>animations </a:t>
            </a:r>
            <a:r>
              <a:rPr sz="1200" spc="-27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0">
                <a:solidFill>
                  <a:srgbClr val="535A60"/>
                </a:solidFill>
                <a:latin typeface="Elior"/>
                <a:cs typeface="Elior"/>
              </a:rPr>
              <a:t>du</a:t>
            </a:r>
            <a:r>
              <a:rPr sz="1200" spc="-3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20">
                <a:solidFill>
                  <a:srgbClr val="535A60"/>
                </a:solidFill>
                <a:latin typeface="Elior"/>
                <a:cs typeface="Elior"/>
              </a:rPr>
              <a:t>restaurant</a:t>
            </a:r>
            <a:r>
              <a:rPr sz="1200" spc="-3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0">
                <a:solidFill>
                  <a:srgbClr val="535A60"/>
                </a:solidFill>
                <a:latin typeface="Elior"/>
                <a:cs typeface="Elior"/>
              </a:rPr>
              <a:t>de</a:t>
            </a:r>
            <a:r>
              <a:rPr sz="1200" spc="-25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20">
                <a:solidFill>
                  <a:srgbClr val="535A60"/>
                </a:solidFill>
                <a:latin typeface="Elior"/>
                <a:cs typeface="Elior"/>
              </a:rPr>
              <a:t>votre</a:t>
            </a:r>
            <a:r>
              <a:rPr sz="1200" spc="-3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0">
                <a:solidFill>
                  <a:srgbClr val="535A60"/>
                </a:solidFill>
                <a:latin typeface="Elior"/>
                <a:cs typeface="Elior"/>
              </a:rPr>
              <a:t>enfant.</a:t>
            </a:r>
            <a:endParaRPr sz="1200">
              <a:latin typeface="Elior"/>
              <a:cs typeface="Elior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12503" y="8295670"/>
            <a:ext cx="2840990" cy="1347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20"/>
              </a:lnSpc>
              <a:spcBef>
                <a:spcPts val="100"/>
              </a:spcBef>
            </a:pPr>
            <a:r>
              <a:rPr sz="1200" b="1" spc="-15" dirty="0">
                <a:solidFill>
                  <a:srgbClr val="E50051"/>
                </a:solidFill>
                <a:latin typeface="Elior"/>
                <a:cs typeface="Elior"/>
              </a:rPr>
              <a:t>MAIS</a:t>
            </a:r>
            <a:r>
              <a:rPr sz="1200" b="1" spc="-35" dirty="0">
                <a:solidFill>
                  <a:srgbClr val="E50051"/>
                </a:solidFill>
                <a:latin typeface="Elior"/>
                <a:cs typeface="Elior"/>
              </a:rPr>
              <a:t> </a:t>
            </a:r>
            <a:r>
              <a:rPr sz="1200" b="1" spc="-10" dirty="0">
                <a:solidFill>
                  <a:srgbClr val="E50051"/>
                </a:solidFill>
                <a:latin typeface="Elior"/>
                <a:cs typeface="Elior"/>
              </a:rPr>
              <a:t>CE</a:t>
            </a:r>
            <a:r>
              <a:rPr sz="1200" b="1" spc="-30" dirty="0">
                <a:solidFill>
                  <a:srgbClr val="E50051"/>
                </a:solidFill>
                <a:latin typeface="Elior"/>
                <a:cs typeface="Elior"/>
              </a:rPr>
              <a:t> </a:t>
            </a:r>
            <a:r>
              <a:rPr sz="1200" b="1" spc="-15" dirty="0">
                <a:solidFill>
                  <a:srgbClr val="E50051"/>
                </a:solidFill>
                <a:latin typeface="Elior"/>
                <a:cs typeface="Elior"/>
              </a:rPr>
              <a:t>N’EST</a:t>
            </a:r>
            <a:r>
              <a:rPr sz="1200" b="1" spc="-30" dirty="0">
                <a:solidFill>
                  <a:srgbClr val="E50051"/>
                </a:solidFill>
                <a:latin typeface="Elior"/>
                <a:cs typeface="Elior"/>
              </a:rPr>
              <a:t> </a:t>
            </a:r>
            <a:r>
              <a:rPr sz="1200" b="1" spc="-25" dirty="0">
                <a:solidFill>
                  <a:srgbClr val="E50051"/>
                </a:solidFill>
                <a:latin typeface="Elior"/>
                <a:cs typeface="Elior"/>
              </a:rPr>
              <a:t>PAS</a:t>
            </a:r>
            <a:r>
              <a:rPr sz="1200" b="1" spc="-35" dirty="0">
                <a:solidFill>
                  <a:srgbClr val="E50051"/>
                </a:solidFill>
                <a:latin typeface="Elior"/>
                <a:cs typeface="Elior"/>
              </a:rPr>
              <a:t> </a:t>
            </a:r>
            <a:r>
              <a:rPr sz="1200" b="1" spc="-25" dirty="0">
                <a:solidFill>
                  <a:srgbClr val="E50051"/>
                </a:solidFill>
                <a:latin typeface="Elior"/>
                <a:cs typeface="Elior"/>
              </a:rPr>
              <a:t>TOUT</a:t>
            </a:r>
            <a:r>
              <a:rPr sz="1200" b="1" spc="-30" dirty="0">
                <a:solidFill>
                  <a:srgbClr val="E50051"/>
                </a:solidFill>
                <a:latin typeface="Elior"/>
                <a:cs typeface="Elior"/>
              </a:rPr>
              <a:t> </a:t>
            </a:r>
            <a:r>
              <a:rPr sz="1200" b="1" dirty="0">
                <a:solidFill>
                  <a:srgbClr val="E50051"/>
                </a:solidFill>
                <a:latin typeface="Elior"/>
                <a:cs typeface="Elior"/>
              </a:rPr>
              <a:t>!</a:t>
            </a:r>
            <a:endParaRPr sz="1200" dirty="0">
              <a:latin typeface="Elior"/>
              <a:cs typeface="Elior"/>
            </a:endParaRPr>
          </a:p>
          <a:p>
            <a:pPr marL="12700" marR="5080">
              <a:lnSpc>
                <a:spcPts val="1400"/>
              </a:lnSpc>
              <a:spcBef>
                <a:spcPts val="60"/>
              </a:spcBef>
            </a:pPr>
            <a:r>
              <a:rPr sz="1200" b="1" spc="-15" dirty="0">
                <a:solidFill>
                  <a:srgbClr val="E50051"/>
                </a:solidFill>
                <a:latin typeface="Elior"/>
                <a:cs typeface="Elior"/>
              </a:rPr>
              <a:t>PROFITEZ </a:t>
            </a:r>
            <a:r>
              <a:rPr sz="1200" b="1" spc="-20" dirty="0">
                <a:solidFill>
                  <a:srgbClr val="E50051"/>
                </a:solidFill>
                <a:latin typeface="Elior"/>
                <a:cs typeface="Elior"/>
              </a:rPr>
              <a:t>AUSSI </a:t>
            </a:r>
            <a:r>
              <a:rPr sz="1200" b="1" spc="-10" dirty="0">
                <a:solidFill>
                  <a:srgbClr val="E50051"/>
                </a:solidFill>
                <a:latin typeface="Elior"/>
                <a:cs typeface="Elior"/>
              </a:rPr>
              <a:t>DE </a:t>
            </a:r>
            <a:r>
              <a:rPr sz="1200" b="1" spc="-20" dirty="0">
                <a:solidFill>
                  <a:srgbClr val="E50051"/>
                </a:solidFill>
                <a:latin typeface="Elior"/>
                <a:cs typeface="Elior"/>
              </a:rPr>
              <a:t>CONTENUS </a:t>
            </a:r>
            <a:r>
              <a:rPr sz="1200" b="1" spc="-10" dirty="0">
                <a:solidFill>
                  <a:srgbClr val="E50051"/>
                </a:solidFill>
                <a:latin typeface="Elior"/>
                <a:cs typeface="Elior"/>
              </a:rPr>
              <a:t>DE </a:t>
            </a:r>
            <a:r>
              <a:rPr sz="1200" b="1" spc="-15" dirty="0">
                <a:solidFill>
                  <a:srgbClr val="E50051"/>
                </a:solidFill>
                <a:latin typeface="Elior"/>
                <a:cs typeface="Elior"/>
              </a:rPr>
              <a:t>QUALITÉ </a:t>
            </a:r>
            <a:r>
              <a:rPr lang="fr-FR" sz="1200" b="1" spc="-20" dirty="0">
                <a:solidFill>
                  <a:srgbClr val="E50051"/>
                </a:solidFill>
                <a:latin typeface="Elior"/>
                <a:cs typeface="Elior"/>
              </a:rPr>
              <a:t>CONÇUS</a:t>
            </a:r>
            <a:r>
              <a:rPr sz="1200" b="1" spc="-30" dirty="0">
                <a:solidFill>
                  <a:srgbClr val="E50051"/>
                </a:solidFill>
                <a:latin typeface="Elior"/>
                <a:cs typeface="Elior"/>
              </a:rPr>
              <a:t> </a:t>
            </a:r>
            <a:r>
              <a:rPr sz="1200" b="1" spc="-15" dirty="0">
                <a:solidFill>
                  <a:srgbClr val="E50051"/>
                </a:solidFill>
                <a:latin typeface="Elior"/>
                <a:cs typeface="Elior"/>
              </a:rPr>
              <a:t>POUR</a:t>
            </a:r>
            <a:r>
              <a:rPr sz="1200" b="1" spc="-25" dirty="0">
                <a:solidFill>
                  <a:srgbClr val="E50051"/>
                </a:solidFill>
                <a:latin typeface="Elior"/>
                <a:cs typeface="Elior"/>
              </a:rPr>
              <a:t> </a:t>
            </a:r>
            <a:r>
              <a:rPr sz="1200" b="1" spc="-15" dirty="0">
                <a:solidFill>
                  <a:srgbClr val="E50051"/>
                </a:solidFill>
                <a:latin typeface="Elior"/>
                <a:cs typeface="Elior"/>
              </a:rPr>
              <a:t>VOUS</a:t>
            </a:r>
            <a:endParaRPr sz="1200" dirty="0">
              <a:latin typeface="Elior"/>
              <a:cs typeface="Elior"/>
            </a:endParaRPr>
          </a:p>
          <a:p>
            <a:pPr marL="156210" marR="542290" indent="-144145">
              <a:lnSpc>
                <a:spcPts val="1400"/>
              </a:lnSpc>
              <a:spcBef>
                <a:spcPts val="565"/>
              </a:spcBef>
              <a:buChar char="•"/>
              <a:tabLst>
                <a:tab pos="156845" algn="l"/>
              </a:tabLst>
            </a:pPr>
            <a:r>
              <a:rPr sz="1200" spc="-15" dirty="0" err="1">
                <a:solidFill>
                  <a:srgbClr val="535A60"/>
                </a:solidFill>
                <a:latin typeface="Elior"/>
                <a:cs typeface="Elior"/>
              </a:rPr>
              <a:t>App’table</a:t>
            </a:r>
            <a:r>
              <a:rPr sz="1200" spc="-15" dirty="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5" dirty="0" err="1">
                <a:solidFill>
                  <a:srgbClr val="535A60"/>
                </a:solidFill>
                <a:latin typeface="Elior"/>
                <a:cs typeface="Elior"/>
              </a:rPr>
              <a:t>vous</a:t>
            </a:r>
            <a:r>
              <a:rPr sz="1200" spc="-15" dirty="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20" dirty="0">
                <a:solidFill>
                  <a:srgbClr val="535A60"/>
                </a:solidFill>
                <a:latin typeface="Elior"/>
                <a:cs typeface="Elior"/>
              </a:rPr>
              <a:t>propose, </a:t>
            </a:r>
            <a:r>
              <a:rPr sz="1200" spc="-10" dirty="0">
                <a:solidFill>
                  <a:srgbClr val="535A60"/>
                </a:solidFill>
                <a:latin typeface="Elior"/>
                <a:cs typeface="Elior"/>
              </a:rPr>
              <a:t>via </a:t>
            </a:r>
            <a:r>
              <a:rPr sz="1200" b="1" spc="-15" dirty="0">
                <a:solidFill>
                  <a:srgbClr val="535A60"/>
                </a:solidFill>
                <a:latin typeface="Elior"/>
                <a:cs typeface="Elior"/>
              </a:rPr>
              <a:t>le </a:t>
            </a:r>
            <a:r>
              <a:rPr sz="1200" b="1" spc="-20" dirty="0">
                <a:solidFill>
                  <a:srgbClr val="535A60"/>
                </a:solidFill>
                <a:latin typeface="Elior"/>
                <a:cs typeface="Elior"/>
              </a:rPr>
              <a:t>blog </a:t>
            </a:r>
            <a:r>
              <a:rPr sz="1200" b="1" spc="-15" dirty="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b="1" spc="-10" dirty="0">
                <a:solidFill>
                  <a:srgbClr val="535A60"/>
                </a:solidFill>
                <a:latin typeface="Elior"/>
                <a:cs typeface="Elior"/>
              </a:rPr>
              <a:t>Bon</a:t>
            </a:r>
            <a:r>
              <a:rPr sz="1200" b="1" spc="-35" dirty="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b="1" dirty="0">
                <a:solidFill>
                  <a:srgbClr val="535A60"/>
                </a:solidFill>
                <a:latin typeface="Arial"/>
                <a:cs typeface="Arial"/>
              </a:rPr>
              <a:t>&amp;</a:t>
            </a:r>
            <a:r>
              <a:rPr sz="1200" b="1" spc="-35" dirty="0">
                <a:solidFill>
                  <a:srgbClr val="535A60"/>
                </a:solidFill>
                <a:latin typeface="Arial"/>
                <a:cs typeface="Arial"/>
              </a:rPr>
              <a:t> </a:t>
            </a:r>
            <a:r>
              <a:rPr sz="1200" b="1" spc="-15" dirty="0">
                <a:solidFill>
                  <a:srgbClr val="535A60"/>
                </a:solidFill>
                <a:latin typeface="Elior"/>
                <a:cs typeface="Elior"/>
              </a:rPr>
              <a:t>Bon</a:t>
            </a:r>
            <a:r>
              <a:rPr sz="1200" spc="-15" dirty="0">
                <a:solidFill>
                  <a:srgbClr val="535A60"/>
                </a:solidFill>
                <a:latin typeface="Elior"/>
                <a:cs typeface="Elior"/>
              </a:rPr>
              <a:t>,</a:t>
            </a:r>
            <a:r>
              <a:rPr sz="1200" spc="-30" dirty="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0" dirty="0">
                <a:solidFill>
                  <a:srgbClr val="535A60"/>
                </a:solidFill>
                <a:latin typeface="Elior"/>
                <a:cs typeface="Elior"/>
              </a:rPr>
              <a:t>des</a:t>
            </a:r>
            <a:r>
              <a:rPr sz="1200" spc="-35" dirty="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20" dirty="0" err="1">
                <a:solidFill>
                  <a:srgbClr val="535A60"/>
                </a:solidFill>
                <a:latin typeface="Elior"/>
                <a:cs typeface="Elior"/>
              </a:rPr>
              <a:t>contenus</a:t>
            </a:r>
            <a:r>
              <a:rPr sz="1200" spc="-30" dirty="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5" dirty="0" err="1">
                <a:solidFill>
                  <a:srgbClr val="535A60"/>
                </a:solidFill>
                <a:latin typeface="Elior"/>
                <a:cs typeface="Elior"/>
              </a:rPr>
              <a:t>variés</a:t>
            </a:r>
            <a:r>
              <a:rPr sz="1200" spc="-35" dirty="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5" dirty="0">
                <a:solidFill>
                  <a:srgbClr val="535A60"/>
                </a:solidFill>
                <a:latin typeface="Elior"/>
                <a:cs typeface="Elior"/>
              </a:rPr>
              <a:t>sur</a:t>
            </a:r>
            <a:endParaRPr sz="1200" dirty="0">
              <a:latin typeface="Elior"/>
              <a:cs typeface="Elior"/>
            </a:endParaRPr>
          </a:p>
          <a:p>
            <a:pPr marL="156210" marR="203200">
              <a:lnSpc>
                <a:spcPts val="1400"/>
              </a:lnSpc>
            </a:pPr>
            <a:r>
              <a:rPr sz="1200" spc="-15" dirty="0" err="1">
                <a:solidFill>
                  <a:srgbClr val="535A60"/>
                </a:solidFill>
                <a:latin typeface="Elior"/>
                <a:cs typeface="Elior"/>
              </a:rPr>
              <a:t>l’univers</a:t>
            </a:r>
            <a:r>
              <a:rPr sz="1200" spc="-30" dirty="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0" dirty="0">
                <a:solidFill>
                  <a:srgbClr val="535A60"/>
                </a:solidFill>
                <a:latin typeface="Elior"/>
                <a:cs typeface="Elior"/>
              </a:rPr>
              <a:t>de</a:t>
            </a:r>
            <a:r>
              <a:rPr sz="1200" spc="-30" dirty="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0" dirty="0">
                <a:solidFill>
                  <a:srgbClr val="535A60"/>
                </a:solidFill>
                <a:latin typeface="Elior"/>
                <a:cs typeface="Elior"/>
              </a:rPr>
              <a:t>la</a:t>
            </a:r>
            <a:r>
              <a:rPr sz="1200" spc="-30" dirty="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5" dirty="0" err="1">
                <a:solidFill>
                  <a:srgbClr val="535A60"/>
                </a:solidFill>
                <a:latin typeface="Elior"/>
                <a:cs typeface="Elior"/>
              </a:rPr>
              <a:t>cantine</a:t>
            </a:r>
            <a:r>
              <a:rPr sz="1200" spc="-30" dirty="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0" dirty="0">
                <a:solidFill>
                  <a:srgbClr val="535A60"/>
                </a:solidFill>
                <a:latin typeface="Elior"/>
                <a:cs typeface="Elior"/>
              </a:rPr>
              <a:t>et</a:t>
            </a:r>
            <a:r>
              <a:rPr sz="1200" spc="-30" dirty="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5" dirty="0" err="1">
                <a:solidFill>
                  <a:srgbClr val="535A60"/>
                </a:solidFill>
                <a:latin typeface="Elior"/>
                <a:cs typeface="Elior"/>
              </a:rPr>
              <a:t>bien</a:t>
            </a:r>
            <a:r>
              <a:rPr sz="1200" spc="-25" dirty="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5" dirty="0">
                <a:solidFill>
                  <a:srgbClr val="535A60"/>
                </a:solidFill>
                <a:latin typeface="Elior"/>
                <a:cs typeface="Elior"/>
              </a:rPr>
              <a:t>plus</a:t>
            </a:r>
            <a:r>
              <a:rPr sz="1200" spc="-30" dirty="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20" dirty="0">
                <a:solidFill>
                  <a:srgbClr val="535A60"/>
                </a:solidFill>
                <a:latin typeface="Elior"/>
                <a:cs typeface="Elior"/>
              </a:rPr>
              <a:t>encore </a:t>
            </a:r>
            <a:r>
              <a:rPr sz="1200" spc="-270" dirty="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15" dirty="0">
                <a:solidFill>
                  <a:srgbClr val="535A60"/>
                </a:solidFill>
                <a:latin typeface="Elior"/>
                <a:cs typeface="Elior"/>
              </a:rPr>
              <a:t>(articles,</a:t>
            </a:r>
            <a:r>
              <a:rPr sz="1200" spc="-30" dirty="0">
                <a:solidFill>
                  <a:srgbClr val="535A60"/>
                </a:solidFill>
                <a:latin typeface="Elior"/>
                <a:cs typeface="Elior"/>
              </a:rPr>
              <a:t> </a:t>
            </a:r>
            <a:r>
              <a:rPr sz="1200" spc="-25" dirty="0" err="1">
                <a:solidFill>
                  <a:srgbClr val="535A60"/>
                </a:solidFill>
                <a:latin typeface="Elior"/>
                <a:cs typeface="Elior"/>
              </a:rPr>
              <a:t>recettes</a:t>
            </a:r>
            <a:r>
              <a:rPr sz="1200" spc="-25" dirty="0">
                <a:solidFill>
                  <a:srgbClr val="535A60"/>
                </a:solidFill>
                <a:latin typeface="Elior"/>
                <a:cs typeface="Elior"/>
              </a:rPr>
              <a:t>…).</a:t>
            </a:r>
            <a:endParaRPr sz="1200" dirty="0">
              <a:latin typeface="Elior"/>
              <a:cs typeface="Elior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0" y="10380560"/>
            <a:ext cx="7547609" cy="792480"/>
          </a:xfrm>
          <a:prstGeom prst="rect">
            <a:avLst/>
          </a:prstGeom>
          <a:solidFill>
            <a:srgbClr val="378C8E"/>
          </a:solidFill>
        </p:spPr>
        <p:txBody>
          <a:bodyPr vert="horz" wrap="square" lIns="0" tIns="127635" rIns="0" bIns="0" rtlCol="0">
            <a:spAutoFit/>
          </a:bodyPr>
          <a:lstStyle/>
          <a:p>
            <a:pPr marL="12700" algn="ctr">
              <a:lnSpc>
                <a:spcPts val="1870"/>
              </a:lnSpc>
              <a:spcBef>
                <a:spcPts val="1005"/>
              </a:spcBef>
            </a:pPr>
            <a:r>
              <a:rPr sz="1700" b="0" spc="-10">
                <a:solidFill>
                  <a:srgbClr val="FFFFFF"/>
                </a:solidFill>
                <a:latin typeface="Elior Medium"/>
                <a:cs typeface="Elior Medium"/>
              </a:rPr>
              <a:t>Si</a:t>
            </a:r>
            <a:r>
              <a:rPr sz="1700" b="0" spc="-40">
                <a:solidFill>
                  <a:srgbClr val="FFFFFF"/>
                </a:solidFill>
                <a:latin typeface="Elior Medium"/>
                <a:cs typeface="Elior Medium"/>
              </a:rPr>
              <a:t> </a:t>
            </a:r>
            <a:r>
              <a:rPr sz="1700" b="0" spc="-20">
                <a:solidFill>
                  <a:srgbClr val="FFFFFF"/>
                </a:solidFill>
                <a:latin typeface="Elior Medium"/>
                <a:cs typeface="Elior Medium"/>
              </a:rPr>
              <a:t>vous</a:t>
            </a:r>
            <a:r>
              <a:rPr sz="1700" b="0" spc="-40">
                <a:solidFill>
                  <a:srgbClr val="FFFFFF"/>
                </a:solidFill>
                <a:latin typeface="Elior Medium"/>
                <a:cs typeface="Elior Medium"/>
              </a:rPr>
              <a:t> </a:t>
            </a:r>
            <a:r>
              <a:rPr sz="1700" b="0" spc="-20">
                <a:solidFill>
                  <a:srgbClr val="FFFFFF"/>
                </a:solidFill>
                <a:latin typeface="Elior Medium"/>
                <a:cs typeface="Elior Medium"/>
              </a:rPr>
              <a:t>utilisez</a:t>
            </a:r>
            <a:r>
              <a:rPr sz="1700" b="0" spc="-40">
                <a:solidFill>
                  <a:srgbClr val="FFFFFF"/>
                </a:solidFill>
                <a:latin typeface="Elior Medium"/>
                <a:cs typeface="Elior Medium"/>
              </a:rPr>
              <a:t> </a:t>
            </a:r>
            <a:r>
              <a:rPr sz="1700" b="0" spc="-15">
                <a:solidFill>
                  <a:srgbClr val="FFFFFF"/>
                </a:solidFill>
                <a:latin typeface="Elior Medium"/>
                <a:cs typeface="Elior Medium"/>
              </a:rPr>
              <a:t>déjà</a:t>
            </a:r>
            <a:r>
              <a:rPr sz="1700" b="0" spc="-35">
                <a:solidFill>
                  <a:srgbClr val="FFFFFF"/>
                </a:solidFill>
                <a:latin typeface="Elior Medium"/>
                <a:cs typeface="Elior Medium"/>
              </a:rPr>
              <a:t> </a:t>
            </a:r>
            <a:r>
              <a:rPr sz="1700" b="0" spc="-20">
                <a:solidFill>
                  <a:srgbClr val="FFFFFF"/>
                </a:solidFill>
                <a:latin typeface="Elior Medium"/>
                <a:cs typeface="Elior Medium"/>
              </a:rPr>
              <a:t>l’application</a:t>
            </a:r>
            <a:r>
              <a:rPr sz="1700" b="0" spc="-40">
                <a:solidFill>
                  <a:srgbClr val="FFFFFF"/>
                </a:solidFill>
                <a:latin typeface="Elior Medium"/>
                <a:cs typeface="Elior Medium"/>
              </a:rPr>
              <a:t> </a:t>
            </a:r>
            <a:r>
              <a:rPr sz="1700" b="0" spc="-35">
                <a:solidFill>
                  <a:srgbClr val="FFFFFF"/>
                </a:solidFill>
                <a:latin typeface="Elior Medium"/>
                <a:cs typeface="Elior Medium"/>
              </a:rPr>
              <a:t>Bon’App,</a:t>
            </a:r>
            <a:endParaRPr sz="1700">
              <a:latin typeface="Elior Medium"/>
              <a:cs typeface="Elior Medium"/>
            </a:endParaRPr>
          </a:p>
          <a:p>
            <a:pPr marL="12700" algn="ctr">
              <a:lnSpc>
                <a:spcPts val="1870"/>
              </a:lnSpc>
            </a:pPr>
            <a:r>
              <a:rPr sz="1700" b="0" spc="-15">
                <a:solidFill>
                  <a:srgbClr val="FFFFFF"/>
                </a:solidFill>
                <a:latin typeface="Elior Medium"/>
                <a:cs typeface="Elior Medium"/>
              </a:rPr>
              <a:t>la</a:t>
            </a:r>
            <a:r>
              <a:rPr sz="1700" b="0" spc="-40">
                <a:solidFill>
                  <a:srgbClr val="FFFFFF"/>
                </a:solidFill>
                <a:latin typeface="Elior Medium"/>
                <a:cs typeface="Elior Medium"/>
              </a:rPr>
              <a:t> </a:t>
            </a:r>
            <a:r>
              <a:rPr sz="1700" b="0" spc="-25">
                <a:solidFill>
                  <a:srgbClr val="FFFFFF"/>
                </a:solidFill>
                <a:latin typeface="Elior Medium"/>
                <a:cs typeface="Elior Medium"/>
              </a:rPr>
              <a:t>bascule</a:t>
            </a:r>
            <a:r>
              <a:rPr sz="1700" b="0" spc="-40">
                <a:solidFill>
                  <a:srgbClr val="FFFFFF"/>
                </a:solidFill>
                <a:latin typeface="Elior Medium"/>
                <a:cs typeface="Elior Medium"/>
              </a:rPr>
              <a:t> </a:t>
            </a:r>
            <a:r>
              <a:rPr sz="1700" b="0" spc="-20">
                <a:solidFill>
                  <a:srgbClr val="FFFFFF"/>
                </a:solidFill>
                <a:latin typeface="Elior Medium"/>
                <a:cs typeface="Elior Medium"/>
              </a:rPr>
              <a:t>vers</a:t>
            </a:r>
            <a:r>
              <a:rPr sz="1700" b="0" spc="-40">
                <a:solidFill>
                  <a:srgbClr val="FFFFFF"/>
                </a:solidFill>
                <a:latin typeface="Elior Medium"/>
                <a:cs typeface="Elior Medium"/>
              </a:rPr>
              <a:t> App’Table</a:t>
            </a:r>
            <a:r>
              <a:rPr sz="1700" b="0" spc="-35">
                <a:solidFill>
                  <a:srgbClr val="FFFFFF"/>
                </a:solidFill>
                <a:latin typeface="Elior Medium"/>
                <a:cs typeface="Elior Medium"/>
              </a:rPr>
              <a:t> </a:t>
            </a:r>
            <a:r>
              <a:rPr sz="1700" b="0" spc="-10">
                <a:solidFill>
                  <a:srgbClr val="FFFFFF"/>
                </a:solidFill>
                <a:latin typeface="Elior Medium"/>
                <a:cs typeface="Elior Medium"/>
              </a:rPr>
              <a:t>se</a:t>
            </a:r>
            <a:r>
              <a:rPr sz="1700" b="0" spc="-40">
                <a:solidFill>
                  <a:srgbClr val="FFFFFF"/>
                </a:solidFill>
                <a:latin typeface="Elior Medium"/>
                <a:cs typeface="Elior Medium"/>
              </a:rPr>
              <a:t> </a:t>
            </a:r>
            <a:r>
              <a:rPr sz="1700" b="0" spc="-20">
                <a:solidFill>
                  <a:srgbClr val="FFFFFF"/>
                </a:solidFill>
                <a:latin typeface="Elior Medium"/>
                <a:cs typeface="Elior Medium"/>
              </a:rPr>
              <a:t>fait</a:t>
            </a:r>
            <a:r>
              <a:rPr sz="1700" b="0" spc="-30">
                <a:solidFill>
                  <a:srgbClr val="FFFFFF"/>
                </a:solidFill>
                <a:latin typeface="Elior Medium"/>
                <a:cs typeface="Elior Medium"/>
              </a:rPr>
              <a:t> </a:t>
            </a:r>
            <a:r>
              <a:rPr sz="1700" b="1" spc="-20">
                <a:solidFill>
                  <a:srgbClr val="FFFFFF"/>
                </a:solidFill>
                <a:latin typeface="Elior Extra Bold"/>
                <a:cs typeface="Elior Extra Bold"/>
              </a:rPr>
              <a:t>automatiquement</a:t>
            </a:r>
            <a:r>
              <a:rPr sz="1700" b="1" spc="-55">
                <a:solidFill>
                  <a:srgbClr val="FFFFFF"/>
                </a:solidFill>
                <a:latin typeface="Elior Extra Bold"/>
                <a:cs typeface="Elior Extra Bold"/>
              </a:rPr>
              <a:t> </a:t>
            </a:r>
            <a:r>
              <a:rPr sz="1700" b="1">
                <a:solidFill>
                  <a:srgbClr val="FFFFFF"/>
                </a:solidFill>
                <a:latin typeface="Elior"/>
                <a:cs typeface="Elior"/>
              </a:rPr>
              <a:t>!</a:t>
            </a:r>
            <a:endParaRPr sz="1700">
              <a:latin typeface="Elior"/>
              <a:cs typeface="Elior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938352" y="9572480"/>
            <a:ext cx="411035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91820">
              <a:lnSpc>
                <a:spcPct val="100000"/>
              </a:lnSpc>
              <a:spcBef>
                <a:spcPts val="100"/>
              </a:spcBef>
            </a:pPr>
            <a:endParaRPr sz="1100">
              <a:latin typeface="Elior"/>
              <a:cs typeface="Elior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00">
              <a:latin typeface="Elior"/>
              <a:cs typeface="Elior"/>
            </a:endParaRPr>
          </a:p>
          <a:p>
            <a:pPr marL="12700">
              <a:lnSpc>
                <a:spcPct val="100000"/>
              </a:lnSpc>
            </a:pPr>
            <a:r>
              <a:rPr sz="900" spc="-10">
                <a:solidFill>
                  <a:srgbClr val="50BCBD"/>
                </a:solidFill>
                <a:latin typeface="Elior"/>
                <a:cs typeface="Elior"/>
              </a:rPr>
              <a:t>*Le</a:t>
            </a:r>
            <a:r>
              <a:rPr sz="900" spc="-15">
                <a:solidFill>
                  <a:srgbClr val="50BCBD"/>
                </a:solidFill>
                <a:latin typeface="Elior"/>
                <a:cs typeface="Elior"/>
              </a:rPr>
              <a:t> </a:t>
            </a:r>
            <a:r>
              <a:rPr sz="900" spc="-20">
                <a:solidFill>
                  <a:srgbClr val="50BCBD"/>
                </a:solidFill>
                <a:latin typeface="Elior"/>
                <a:cs typeface="Elior"/>
              </a:rPr>
              <a:t>Nutri-Score</a:t>
            </a:r>
            <a:r>
              <a:rPr sz="900" spc="-15">
                <a:solidFill>
                  <a:srgbClr val="50BCBD"/>
                </a:solidFill>
                <a:latin typeface="Elior"/>
                <a:cs typeface="Elior"/>
              </a:rPr>
              <a:t> </a:t>
            </a:r>
            <a:r>
              <a:rPr sz="900" spc="-10">
                <a:solidFill>
                  <a:srgbClr val="50BCBD"/>
                </a:solidFill>
                <a:latin typeface="Elior"/>
                <a:cs typeface="Elior"/>
              </a:rPr>
              <a:t>sera déployé</a:t>
            </a:r>
            <a:r>
              <a:rPr sz="900" spc="-15">
                <a:solidFill>
                  <a:srgbClr val="50BCBD"/>
                </a:solidFill>
                <a:latin typeface="Elior"/>
                <a:cs typeface="Elior"/>
              </a:rPr>
              <a:t> progressivement. </a:t>
            </a:r>
            <a:r>
              <a:rPr sz="900" spc="-10">
                <a:solidFill>
                  <a:srgbClr val="50BCBD"/>
                </a:solidFill>
                <a:latin typeface="Elior"/>
                <a:cs typeface="Elior"/>
              </a:rPr>
              <a:t>S’il </a:t>
            </a:r>
            <a:r>
              <a:rPr sz="900" spc="-5">
                <a:solidFill>
                  <a:srgbClr val="50BCBD"/>
                </a:solidFill>
                <a:latin typeface="Elior"/>
                <a:cs typeface="Elior"/>
              </a:rPr>
              <a:t>ne</a:t>
            </a:r>
            <a:r>
              <a:rPr sz="900" spc="-15">
                <a:solidFill>
                  <a:srgbClr val="50BCBD"/>
                </a:solidFill>
                <a:latin typeface="Elior"/>
                <a:cs typeface="Elior"/>
              </a:rPr>
              <a:t> s’affiche</a:t>
            </a:r>
            <a:r>
              <a:rPr sz="900" spc="-10">
                <a:solidFill>
                  <a:srgbClr val="50BCBD"/>
                </a:solidFill>
                <a:latin typeface="Elior"/>
                <a:cs typeface="Elior"/>
              </a:rPr>
              <a:t> pas,</a:t>
            </a:r>
            <a:r>
              <a:rPr sz="900" spc="-15">
                <a:solidFill>
                  <a:srgbClr val="50BCBD"/>
                </a:solidFill>
                <a:latin typeface="Elior"/>
                <a:cs typeface="Elior"/>
              </a:rPr>
              <a:t> merci </a:t>
            </a:r>
            <a:r>
              <a:rPr sz="900" spc="-5">
                <a:solidFill>
                  <a:srgbClr val="50BCBD"/>
                </a:solidFill>
                <a:latin typeface="Elior"/>
                <a:cs typeface="Elior"/>
              </a:rPr>
              <a:t>de</a:t>
            </a:r>
            <a:r>
              <a:rPr sz="900" spc="-10">
                <a:solidFill>
                  <a:srgbClr val="50BCBD"/>
                </a:solidFill>
                <a:latin typeface="Elior"/>
                <a:cs typeface="Elior"/>
              </a:rPr>
              <a:t> </a:t>
            </a:r>
            <a:r>
              <a:rPr sz="900" spc="-15">
                <a:solidFill>
                  <a:srgbClr val="50BCBD"/>
                </a:solidFill>
                <a:latin typeface="Elior"/>
                <a:cs typeface="Elior"/>
              </a:rPr>
              <a:t>votre patience.</a:t>
            </a:r>
            <a:endParaRPr sz="900">
              <a:latin typeface="Elior"/>
              <a:cs typeface="Elior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751281" y="1624837"/>
            <a:ext cx="1590040" cy="1190625"/>
          </a:xfrm>
          <a:custGeom>
            <a:avLst/>
            <a:gdLst/>
            <a:ahLst/>
            <a:cxnLst/>
            <a:rect l="l" t="t" r="r" b="b"/>
            <a:pathLst>
              <a:path w="1590039" h="1190625">
                <a:moveTo>
                  <a:pt x="581647" y="155854"/>
                </a:moveTo>
                <a:lnTo>
                  <a:pt x="578637" y="112052"/>
                </a:lnTo>
                <a:lnTo>
                  <a:pt x="578548" y="110705"/>
                </a:lnTo>
                <a:lnTo>
                  <a:pt x="567143" y="73621"/>
                </a:lnTo>
                <a:lnTo>
                  <a:pt x="546620" y="44297"/>
                </a:lnTo>
                <a:lnTo>
                  <a:pt x="516140" y="22440"/>
                </a:lnTo>
                <a:lnTo>
                  <a:pt x="474916" y="7785"/>
                </a:lnTo>
                <a:lnTo>
                  <a:pt x="466547" y="6553"/>
                </a:lnTo>
                <a:lnTo>
                  <a:pt x="466547" y="124371"/>
                </a:lnTo>
                <a:lnTo>
                  <a:pt x="464477" y="151396"/>
                </a:lnTo>
                <a:lnTo>
                  <a:pt x="451281" y="235038"/>
                </a:lnTo>
                <a:lnTo>
                  <a:pt x="441363" y="287743"/>
                </a:lnTo>
                <a:lnTo>
                  <a:pt x="430034" y="345071"/>
                </a:lnTo>
                <a:lnTo>
                  <a:pt x="417893" y="405091"/>
                </a:lnTo>
                <a:lnTo>
                  <a:pt x="373532" y="407073"/>
                </a:lnTo>
                <a:lnTo>
                  <a:pt x="342925" y="407390"/>
                </a:lnTo>
                <a:lnTo>
                  <a:pt x="328079" y="407263"/>
                </a:lnTo>
                <a:lnTo>
                  <a:pt x="312928" y="406946"/>
                </a:lnTo>
                <a:lnTo>
                  <a:pt x="297497" y="406425"/>
                </a:lnTo>
                <a:lnTo>
                  <a:pt x="305003" y="393522"/>
                </a:lnTo>
                <a:lnTo>
                  <a:pt x="324726" y="359625"/>
                </a:lnTo>
                <a:lnTo>
                  <a:pt x="352171" y="313550"/>
                </a:lnTo>
                <a:lnTo>
                  <a:pt x="379095" y="268706"/>
                </a:lnTo>
                <a:lnTo>
                  <a:pt x="404723" y="225615"/>
                </a:lnTo>
                <a:lnTo>
                  <a:pt x="428320" y="184797"/>
                </a:lnTo>
                <a:lnTo>
                  <a:pt x="449110" y="146773"/>
                </a:lnTo>
                <a:lnTo>
                  <a:pt x="466356" y="112052"/>
                </a:lnTo>
                <a:lnTo>
                  <a:pt x="466521" y="116090"/>
                </a:lnTo>
                <a:lnTo>
                  <a:pt x="466547" y="124371"/>
                </a:lnTo>
                <a:lnTo>
                  <a:pt x="466547" y="6553"/>
                </a:lnTo>
                <a:lnTo>
                  <a:pt x="422097" y="0"/>
                </a:lnTo>
                <a:lnTo>
                  <a:pt x="411302" y="21437"/>
                </a:lnTo>
                <a:lnTo>
                  <a:pt x="394233" y="50901"/>
                </a:lnTo>
                <a:lnTo>
                  <a:pt x="371817" y="87325"/>
                </a:lnTo>
                <a:lnTo>
                  <a:pt x="344957" y="129667"/>
                </a:lnTo>
                <a:lnTo>
                  <a:pt x="246608" y="281749"/>
                </a:lnTo>
                <a:lnTo>
                  <a:pt x="210921" y="337299"/>
                </a:lnTo>
                <a:lnTo>
                  <a:pt x="175285" y="393522"/>
                </a:lnTo>
                <a:lnTo>
                  <a:pt x="160426" y="390601"/>
                </a:lnTo>
                <a:lnTo>
                  <a:pt x="145796" y="387337"/>
                </a:lnTo>
                <a:lnTo>
                  <a:pt x="131445" y="383730"/>
                </a:lnTo>
                <a:lnTo>
                  <a:pt x="117398" y="379755"/>
                </a:lnTo>
                <a:lnTo>
                  <a:pt x="103479" y="413258"/>
                </a:lnTo>
                <a:lnTo>
                  <a:pt x="101015" y="440588"/>
                </a:lnTo>
                <a:lnTo>
                  <a:pt x="108026" y="462343"/>
                </a:lnTo>
                <a:lnTo>
                  <a:pt x="122555" y="479056"/>
                </a:lnTo>
                <a:lnTo>
                  <a:pt x="95097" y="525360"/>
                </a:lnTo>
                <a:lnTo>
                  <a:pt x="69989" y="569506"/>
                </a:lnTo>
                <a:lnTo>
                  <a:pt x="47802" y="610793"/>
                </a:lnTo>
                <a:lnTo>
                  <a:pt x="29146" y="648563"/>
                </a:lnTo>
                <a:lnTo>
                  <a:pt x="7708" y="703872"/>
                </a:lnTo>
                <a:lnTo>
                  <a:pt x="0" y="746683"/>
                </a:lnTo>
                <a:lnTo>
                  <a:pt x="6438" y="777227"/>
                </a:lnTo>
                <a:lnTo>
                  <a:pt x="26543" y="802284"/>
                </a:lnTo>
                <a:lnTo>
                  <a:pt x="62471" y="818857"/>
                </a:lnTo>
                <a:lnTo>
                  <a:pt x="116382" y="823899"/>
                </a:lnTo>
                <a:lnTo>
                  <a:pt x="125603" y="786574"/>
                </a:lnTo>
                <a:lnTo>
                  <a:pt x="138671" y="744994"/>
                </a:lnTo>
                <a:lnTo>
                  <a:pt x="155054" y="700112"/>
                </a:lnTo>
                <a:lnTo>
                  <a:pt x="174205" y="652907"/>
                </a:lnTo>
                <a:lnTo>
                  <a:pt x="195605" y="604304"/>
                </a:lnTo>
                <a:lnTo>
                  <a:pt x="218694" y="555269"/>
                </a:lnTo>
                <a:lnTo>
                  <a:pt x="242938" y="506755"/>
                </a:lnTo>
                <a:lnTo>
                  <a:pt x="287134" y="505383"/>
                </a:lnTo>
                <a:lnTo>
                  <a:pt x="328168" y="502932"/>
                </a:lnTo>
                <a:lnTo>
                  <a:pt x="365785" y="499414"/>
                </a:lnTo>
                <a:lnTo>
                  <a:pt x="399719" y="494868"/>
                </a:lnTo>
                <a:lnTo>
                  <a:pt x="387718" y="555802"/>
                </a:lnTo>
                <a:lnTo>
                  <a:pt x="377583" y="609815"/>
                </a:lnTo>
                <a:lnTo>
                  <a:pt x="369252" y="658571"/>
                </a:lnTo>
                <a:lnTo>
                  <a:pt x="363613" y="698690"/>
                </a:lnTo>
                <a:lnTo>
                  <a:pt x="361315" y="728065"/>
                </a:lnTo>
                <a:lnTo>
                  <a:pt x="369049" y="772845"/>
                </a:lnTo>
                <a:lnTo>
                  <a:pt x="393750" y="801674"/>
                </a:lnTo>
                <a:lnTo>
                  <a:pt x="435470" y="816737"/>
                </a:lnTo>
                <a:lnTo>
                  <a:pt x="494309" y="820254"/>
                </a:lnTo>
                <a:lnTo>
                  <a:pt x="496201" y="774331"/>
                </a:lnTo>
                <a:lnTo>
                  <a:pt x="500100" y="724204"/>
                </a:lnTo>
                <a:lnTo>
                  <a:pt x="505790" y="670598"/>
                </a:lnTo>
                <a:lnTo>
                  <a:pt x="513041" y="614235"/>
                </a:lnTo>
                <a:lnTo>
                  <a:pt x="521855" y="554545"/>
                </a:lnTo>
                <a:lnTo>
                  <a:pt x="531609" y="494868"/>
                </a:lnTo>
                <a:lnTo>
                  <a:pt x="542023" y="434809"/>
                </a:lnTo>
                <a:lnTo>
                  <a:pt x="546811" y="407390"/>
                </a:lnTo>
                <a:lnTo>
                  <a:pt x="552221" y="376402"/>
                </a:lnTo>
                <a:lnTo>
                  <a:pt x="561581" y="321652"/>
                </a:lnTo>
                <a:lnTo>
                  <a:pt x="569633" y="271399"/>
                </a:lnTo>
                <a:lnTo>
                  <a:pt x="575957" y="226453"/>
                </a:lnTo>
                <a:lnTo>
                  <a:pt x="580110" y="187655"/>
                </a:lnTo>
                <a:lnTo>
                  <a:pt x="581647" y="155854"/>
                </a:lnTo>
                <a:close/>
              </a:path>
              <a:path w="1590039" h="1190625">
                <a:moveTo>
                  <a:pt x="1589595" y="427520"/>
                </a:moveTo>
                <a:lnTo>
                  <a:pt x="1582928" y="374561"/>
                </a:lnTo>
                <a:lnTo>
                  <a:pt x="1563916" y="331990"/>
                </a:lnTo>
                <a:lnTo>
                  <a:pt x="1532356" y="303745"/>
                </a:lnTo>
                <a:lnTo>
                  <a:pt x="1488084" y="293776"/>
                </a:lnTo>
                <a:lnTo>
                  <a:pt x="1449006" y="300863"/>
                </a:lnTo>
                <a:lnTo>
                  <a:pt x="1448930" y="448538"/>
                </a:lnTo>
                <a:lnTo>
                  <a:pt x="1444828" y="489483"/>
                </a:lnTo>
                <a:lnTo>
                  <a:pt x="1432775" y="537654"/>
                </a:lnTo>
                <a:lnTo>
                  <a:pt x="1414183" y="588124"/>
                </a:lnTo>
                <a:lnTo>
                  <a:pt x="1390472" y="636003"/>
                </a:lnTo>
                <a:lnTo>
                  <a:pt x="1363052" y="676363"/>
                </a:lnTo>
                <a:lnTo>
                  <a:pt x="1333334" y="704303"/>
                </a:lnTo>
                <a:lnTo>
                  <a:pt x="1302740" y="714895"/>
                </a:lnTo>
                <a:lnTo>
                  <a:pt x="1288072" y="711161"/>
                </a:lnTo>
                <a:lnTo>
                  <a:pt x="1277289" y="700036"/>
                </a:lnTo>
                <a:lnTo>
                  <a:pt x="1270584" y="682282"/>
                </a:lnTo>
                <a:lnTo>
                  <a:pt x="1268145" y="658634"/>
                </a:lnTo>
                <a:lnTo>
                  <a:pt x="1272616" y="614413"/>
                </a:lnTo>
                <a:lnTo>
                  <a:pt x="1285595" y="565861"/>
                </a:lnTo>
                <a:lnTo>
                  <a:pt x="1305318" y="517017"/>
                </a:lnTo>
                <a:lnTo>
                  <a:pt x="1329956" y="471932"/>
                </a:lnTo>
                <a:lnTo>
                  <a:pt x="1357731" y="434644"/>
                </a:lnTo>
                <a:lnTo>
                  <a:pt x="1386840" y="409206"/>
                </a:lnTo>
                <a:lnTo>
                  <a:pt x="1415478" y="399643"/>
                </a:lnTo>
                <a:lnTo>
                  <a:pt x="1430578" y="403072"/>
                </a:lnTo>
                <a:lnTo>
                  <a:pt x="1440916" y="413029"/>
                </a:lnTo>
                <a:lnTo>
                  <a:pt x="1446885" y="428523"/>
                </a:lnTo>
                <a:lnTo>
                  <a:pt x="1448930" y="448538"/>
                </a:lnTo>
                <a:lnTo>
                  <a:pt x="1448930" y="300913"/>
                </a:lnTo>
                <a:lnTo>
                  <a:pt x="1406525" y="322516"/>
                </a:lnTo>
                <a:lnTo>
                  <a:pt x="1361922" y="360489"/>
                </a:lnTo>
                <a:lnTo>
                  <a:pt x="1316532" y="416496"/>
                </a:lnTo>
                <a:lnTo>
                  <a:pt x="1319580" y="404672"/>
                </a:lnTo>
                <a:lnTo>
                  <a:pt x="1321803" y="393649"/>
                </a:lnTo>
                <a:lnTo>
                  <a:pt x="1323149" y="383349"/>
                </a:lnTo>
                <a:lnTo>
                  <a:pt x="1323555" y="373773"/>
                </a:lnTo>
                <a:lnTo>
                  <a:pt x="1313815" y="340131"/>
                </a:lnTo>
                <a:lnTo>
                  <a:pt x="1288440" y="319786"/>
                </a:lnTo>
                <a:lnTo>
                  <a:pt x="1252067" y="309727"/>
                </a:lnTo>
                <a:lnTo>
                  <a:pt x="1209294" y="306920"/>
                </a:lnTo>
                <a:lnTo>
                  <a:pt x="1205966" y="335292"/>
                </a:lnTo>
                <a:lnTo>
                  <a:pt x="1200632" y="367372"/>
                </a:lnTo>
                <a:lnTo>
                  <a:pt x="1184389" y="442442"/>
                </a:lnTo>
                <a:lnTo>
                  <a:pt x="1153350" y="497840"/>
                </a:lnTo>
                <a:lnTo>
                  <a:pt x="1120927" y="544283"/>
                </a:lnTo>
                <a:lnTo>
                  <a:pt x="1087247" y="582612"/>
                </a:lnTo>
                <a:lnTo>
                  <a:pt x="1052410" y="613651"/>
                </a:lnTo>
                <a:lnTo>
                  <a:pt x="1016558" y="638225"/>
                </a:lnTo>
                <a:lnTo>
                  <a:pt x="1039837" y="587540"/>
                </a:lnTo>
                <a:lnTo>
                  <a:pt x="1057363" y="535279"/>
                </a:lnTo>
                <a:lnTo>
                  <a:pt x="1068311" y="483069"/>
                </a:lnTo>
                <a:lnTo>
                  <a:pt x="1071829" y="432536"/>
                </a:lnTo>
                <a:lnTo>
                  <a:pt x="1068324" y="404672"/>
                </a:lnTo>
                <a:lnTo>
                  <a:pt x="1065161" y="379577"/>
                </a:lnTo>
                <a:lnTo>
                  <a:pt x="1046124" y="336994"/>
                </a:lnTo>
                <a:lnTo>
                  <a:pt x="1014564" y="308749"/>
                </a:lnTo>
                <a:lnTo>
                  <a:pt x="970280" y="298780"/>
                </a:lnTo>
                <a:lnTo>
                  <a:pt x="931227" y="305866"/>
                </a:lnTo>
                <a:lnTo>
                  <a:pt x="931125" y="453567"/>
                </a:lnTo>
                <a:lnTo>
                  <a:pt x="927023" y="494499"/>
                </a:lnTo>
                <a:lnTo>
                  <a:pt x="914971" y="542671"/>
                </a:lnTo>
                <a:lnTo>
                  <a:pt x="896378" y="593140"/>
                </a:lnTo>
                <a:lnTo>
                  <a:pt x="872667" y="641019"/>
                </a:lnTo>
                <a:lnTo>
                  <a:pt x="845248" y="681393"/>
                </a:lnTo>
                <a:lnTo>
                  <a:pt x="815530" y="709333"/>
                </a:lnTo>
                <a:lnTo>
                  <a:pt x="784936" y="719924"/>
                </a:lnTo>
                <a:lnTo>
                  <a:pt x="770267" y="716165"/>
                </a:lnTo>
                <a:lnTo>
                  <a:pt x="759485" y="705053"/>
                </a:lnTo>
                <a:lnTo>
                  <a:pt x="752779" y="687311"/>
                </a:lnTo>
                <a:lnTo>
                  <a:pt x="750341" y="663663"/>
                </a:lnTo>
                <a:lnTo>
                  <a:pt x="754811" y="619442"/>
                </a:lnTo>
                <a:lnTo>
                  <a:pt x="767803" y="570890"/>
                </a:lnTo>
                <a:lnTo>
                  <a:pt x="787514" y="522046"/>
                </a:lnTo>
                <a:lnTo>
                  <a:pt x="812152" y="476961"/>
                </a:lnTo>
                <a:lnTo>
                  <a:pt x="839927" y="439674"/>
                </a:lnTo>
                <a:lnTo>
                  <a:pt x="869035" y="414235"/>
                </a:lnTo>
                <a:lnTo>
                  <a:pt x="897674" y="404672"/>
                </a:lnTo>
                <a:lnTo>
                  <a:pt x="912787" y="408089"/>
                </a:lnTo>
                <a:lnTo>
                  <a:pt x="923112" y="418058"/>
                </a:lnTo>
                <a:lnTo>
                  <a:pt x="929081" y="433552"/>
                </a:lnTo>
                <a:lnTo>
                  <a:pt x="931125" y="453567"/>
                </a:lnTo>
                <a:lnTo>
                  <a:pt x="931125" y="305930"/>
                </a:lnTo>
                <a:lnTo>
                  <a:pt x="888746" y="327520"/>
                </a:lnTo>
                <a:lnTo>
                  <a:pt x="844143" y="365493"/>
                </a:lnTo>
                <a:lnTo>
                  <a:pt x="798753" y="421500"/>
                </a:lnTo>
                <a:lnTo>
                  <a:pt x="801801" y="409689"/>
                </a:lnTo>
                <a:lnTo>
                  <a:pt x="804024" y="398653"/>
                </a:lnTo>
                <a:lnTo>
                  <a:pt x="805370" y="388353"/>
                </a:lnTo>
                <a:lnTo>
                  <a:pt x="805776" y="378777"/>
                </a:lnTo>
                <a:lnTo>
                  <a:pt x="796036" y="345135"/>
                </a:lnTo>
                <a:lnTo>
                  <a:pt x="770661" y="324789"/>
                </a:lnTo>
                <a:lnTo>
                  <a:pt x="734301" y="314731"/>
                </a:lnTo>
                <a:lnTo>
                  <a:pt x="691540" y="311924"/>
                </a:lnTo>
                <a:lnTo>
                  <a:pt x="687451" y="345516"/>
                </a:lnTo>
                <a:lnTo>
                  <a:pt x="680656" y="384136"/>
                </a:lnTo>
                <a:lnTo>
                  <a:pt x="671296" y="427748"/>
                </a:lnTo>
                <a:lnTo>
                  <a:pt x="659523" y="476338"/>
                </a:lnTo>
                <a:lnTo>
                  <a:pt x="645515" y="529856"/>
                </a:lnTo>
                <a:lnTo>
                  <a:pt x="629399" y="588264"/>
                </a:lnTo>
                <a:lnTo>
                  <a:pt x="611352" y="651522"/>
                </a:lnTo>
                <a:lnTo>
                  <a:pt x="590384" y="723138"/>
                </a:lnTo>
                <a:lnTo>
                  <a:pt x="569544" y="793203"/>
                </a:lnTo>
                <a:lnTo>
                  <a:pt x="552831" y="849083"/>
                </a:lnTo>
                <a:lnTo>
                  <a:pt x="536625" y="903592"/>
                </a:lnTo>
                <a:lnTo>
                  <a:pt x="522401" y="952550"/>
                </a:lnTo>
                <a:lnTo>
                  <a:pt x="510362" y="996061"/>
                </a:lnTo>
                <a:lnTo>
                  <a:pt x="500697" y="1034186"/>
                </a:lnTo>
                <a:lnTo>
                  <a:pt x="489280" y="1094663"/>
                </a:lnTo>
                <a:lnTo>
                  <a:pt x="487921" y="1117168"/>
                </a:lnTo>
                <a:lnTo>
                  <a:pt x="496862" y="1156398"/>
                </a:lnTo>
                <a:lnTo>
                  <a:pt x="521792" y="1180541"/>
                </a:lnTo>
                <a:lnTo>
                  <a:pt x="561251" y="1190485"/>
                </a:lnTo>
                <a:lnTo>
                  <a:pt x="613778" y="1187107"/>
                </a:lnTo>
                <a:lnTo>
                  <a:pt x="615492" y="1150137"/>
                </a:lnTo>
                <a:lnTo>
                  <a:pt x="620725" y="1107135"/>
                </a:lnTo>
                <a:lnTo>
                  <a:pt x="628929" y="1059459"/>
                </a:lnTo>
                <a:lnTo>
                  <a:pt x="639559" y="1008430"/>
                </a:lnTo>
                <a:lnTo>
                  <a:pt x="652043" y="955395"/>
                </a:lnTo>
                <a:lnTo>
                  <a:pt x="665848" y="901674"/>
                </a:lnTo>
                <a:lnTo>
                  <a:pt x="680415" y="848601"/>
                </a:lnTo>
                <a:lnTo>
                  <a:pt x="687273" y="823087"/>
                </a:lnTo>
                <a:lnTo>
                  <a:pt x="694156" y="798220"/>
                </a:lnTo>
                <a:lnTo>
                  <a:pt x="700963" y="774153"/>
                </a:lnTo>
                <a:lnTo>
                  <a:pt x="707644" y="751065"/>
                </a:lnTo>
                <a:lnTo>
                  <a:pt x="722934" y="780948"/>
                </a:lnTo>
                <a:lnTo>
                  <a:pt x="744308" y="802182"/>
                </a:lnTo>
                <a:lnTo>
                  <a:pt x="770610" y="814781"/>
                </a:lnTo>
                <a:lnTo>
                  <a:pt x="800709" y="818769"/>
                </a:lnTo>
                <a:lnTo>
                  <a:pt x="844270" y="811085"/>
                </a:lnTo>
                <a:lnTo>
                  <a:pt x="886942" y="790219"/>
                </a:lnTo>
                <a:lnTo>
                  <a:pt x="927658" y="758253"/>
                </a:lnTo>
                <a:lnTo>
                  <a:pt x="934262" y="751065"/>
                </a:lnTo>
                <a:lnTo>
                  <a:pt x="962875" y="719924"/>
                </a:lnTo>
                <a:lnTo>
                  <a:pt x="965352" y="717232"/>
                </a:lnTo>
                <a:lnTo>
                  <a:pt x="1009129" y="697522"/>
                </a:lnTo>
                <a:lnTo>
                  <a:pt x="1054582" y="670496"/>
                </a:lnTo>
                <a:lnTo>
                  <a:pt x="1096302" y="638225"/>
                </a:lnTo>
                <a:lnTo>
                  <a:pt x="1100391" y="635076"/>
                </a:lnTo>
                <a:lnTo>
                  <a:pt x="1145235" y="590130"/>
                </a:lnTo>
                <a:lnTo>
                  <a:pt x="1129131" y="646518"/>
                </a:lnTo>
                <a:lnTo>
                  <a:pt x="1108163" y="718134"/>
                </a:lnTo>
                <a:lnTo>
                  <a:pt x="1088593" y="783971"/>
                </a:lnTo>
                <a:lnTo>
                  <a:pt x="1070610" y="844080"/>
                </a:lnTo>
                <a:lnTo>
                  <a:pt x="1054404" y="898588"/>
                </a:lnTo>
                <a:lnTo>
                  <a:pt x="1040180" y="947547"/>
                </a:lnTo>
                <a:lnTo>
                  <a:pt x="1028141" y="991057"/>
                </a:lnTo>
                <a:lnTo>
                  <a:pt x="1018476" y="1029182"/>
                </a:lnTo>
                <a:lnTo>
                  <a:pt x="1007059" y="1089660"/>
                </a:lnTo>
                <a:lnTo>
                  <a:pt x="1005700" y="1112164"/>
                </a:lnTo>
                <a:lnTo>
                  <a:pt x="1014641" y="1151394"/>
                </a:lnTo>
                <a:lnTo>
                  <a:pt x="1039571" y="1175537"/>
                </a:lnTo>
                <a:lnTo>
                  <a:pt x="1079030" y="1185481"/>
                </a:lnTo>
                <a:lnTo>
                  <a:pt x="1131557" y="1182103"/>
                </a:lnTo>
                <a:lnTo>
                  <a:pt x="1133271" y="1145133"/>
                </a:lnTo>
                <a:lnTo>
                  <a:pt x="1138504" y="1102131"/>
                </a:lnTo>
                <a:lnTo>
                  <a:pt x="1146708" y="1054455"/>
                </a:lnTo>
                <a:lnTo>
                  <a:pt x="1157325" y="1003427"/>
                </a:lnTo>
                <a:lnTo>
                  <a:pt x="1169809" y="950379"/>
                </a:lnTo>
                <a:lnTo>
                  <a:pt x="1183614" y="896645"/>
                </a:lnTo>
                <a:lnTo>
                  <a:pt x="1198168" y="843572"/>
                </a:lnTo>
                <a:lnTo>
                  <a:pt x="1205039" y="818070"/>
                </a:lnTo>
                <a:lnTo>
                  <a:pt x="1211973" y="793000"/>
                </a:lnTo>
                <a:lnTo>
                  <a:pt x="1218742" y="769137"/>
                </a:lnTo>
                <a:lnTo>
                  <a:pt x="1225423" y="746036"/>
                </a:lnTo>
                <a:lnTo>
                  <a:pt x="1240713" y="775931"/>
                </a:lnTo>
                <a:lnTo>
                  <a:pt x="1262087" y="797179"/>
                </a:lnTo>
                <a:lnTo>
                  <a:pt x="1288389" y="809777"/>
                </a:lnTo>
                <a:lnTo>
                  <a:pt x="1318475" y="813765"/>
                </a:lnTo>
                <a:lnTo>
                  <a:pt x="1355293" y="808189"/>
                </a:lnTo>
                <a:lnTo>
                  <a:pt x="1391602" y="793000"/>
                </a:lnTo>
                <a:lnTo>
                  <a:pt x="1426743" y="769429"/>
                </a:lnTo>
                <a:lnTo>
                  <a:pt x="1460080" y="738708"/>
                </a:lnTo>
                <a:lnTo>
                  <a:pt x="1490992" y="702081"/>
                </a:lnTo>
                <a:lnTo>
                  <a:pt x="1518831" y="660793"/>
                </a:lnTo>
                <a:lnTo>
                  <a:pt x="1542961" y="616064"/>
                </a:lnTo>
                <a:lnTo>
                  <a:pt x="1562735" y="569125"/>
                </a:lnTo>
                <a:lnTo>
                  <a:pt x="1577530" y="521246"/>
                </a:lnTo>
                <a:lnTo>
                  <a:pt x="1586687" y="473633"/>
                </a:lnTo>
                <a:lnTo>
                  <a:pt x="1589595" y="4275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389783" y="1561016"/>
            <a:ext cx="232410" cy="304800"/>
          </a:xfrm>
          <a:custGeom>
            <a:avLst/>
            <a:gdLst/>
            <a:ahLst/>
            <a:cxnLst/>
            <a:rect l="l" t="t" r="r" b="b"/>
            <a:pathLst>
              <a:path w="232410" h="304800">
                <a:moveTo>
                  <a:pt x="163753" y="0"/>
                </a:moveTo>
                <a:lnTo>
                  <a:pt x="141398" y="3714"/>
                </a:lnTo>
                <a:lnTo>
                  <a:pt x="118511" y="14722"/>
                </a:lnTo>
                <a:lnTo>
                  <a:pt x="97179" y="33479"/>
                </a:lnTo>
                <a:lnTo>
                  <a:pt x="79489" y="60439"/>
                </a:lnTo>
                <a:lnTo>
                  <a:pt x="93965" y="90064"/>
                </a:lnTo>
                <a:lnTo>
                  <a:pt x="97443" y="125843"/>
                </a:lnTo>
                <a:lnTo>
                  <a:pt x="89855" y="164577"/>
                </a:lnTo>
                <a:lnTo>
                  <a:pt x="71131" y="203069"/>
                </a:lnTo>
                <a:lnTo>
                  <a:pt x="41202" y="238121"/>
                </a:lnTo>
                <a:lnTo>
                  <a:pt x="0" y="266534"/>
                </a:lnTo>
                <a:lnTo>
                  <a:pt x="6746" y="279017"/>
                </a:lnTo>
                <a:lnTo>
                  <a:pt x="15536" y="290020"/>
                </a:lnTo>
                <a:lnTo>
                  <a:pt x="25287" y="298771"/>
                </a:lnTo>
                <a:lnTo>
                  <a:pt x="34912" y="304495"/>
                </a:lnTo>
                <a:lnTo>
                  <a:pt x="71022" y="290138"/>
                </a:lnTo>
                <a:lnTo>
                  <a:pt x="109096" y="267438"/>
                </a:lnTo>
                <a:lnTo>
                  <a:pt x="146389" y="237757"/>
                </a:lnTo>
                <a:lnTo>
                  <a:pt x="180127" y="202456"/>
                </a:lnTo>
                <a:lnTo>
                  <a:pt x="207537" y="162895"/>
                </a:lnTo>
                <a:lnTo>
                  <a:pt x="225846" y="120436"/>
                </a:lnTo>
                <a:lnTo>
                  <a:pt x="232283" y="76441"/>
                </a:lnTo>
                <a:lnTo>
                  <a:pt x="226352" y="43082"/>
                </a:lnTo>
                <a:lnTo>
                  <a:pt x="211120" y="19099"/>
                </a:lnTo>
                <a:lnTo>
                  <a:pt x="189336" y="4676"/>
                </a:lnTo>
                <a:lnTo>
                  <a:pt x="1637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876880" y="1624926"/>
            <a:ext cx="2233930" cy="818515"/>
          </a:xfrm>
          <a:custGeom>
            <a:avLst/>
            <a:gdLst/>
            <a:ahLst/>
            <a:cxnLst/>
            <a:rect l="l" t="t" r="r" b="b"/>
            <a:pathLst>
              <a:path w="2233929" h="818514">
                <a:moveTo>
                  <a:pt x="522287" y="0"/>
                </a:moveTo>
                <a:lnTo>
                  <a:pt x="446989" y="10185"/>
                </a:lnTo>
                <a:lnTo>
                  <a:pt x="402145" y="14859"/>
                </a:lnTo>
                <a:lnTo>
                  <a:pt x="352361" y="18796"/>
                </a:lnTo>
                <a:lnTo>
                  <a:pt x="297535" y="21653"/>
                </a:lnTo>
                <a:lnTo>
                  <a:pt x="237540" y="23101"/>
                </a:lnTo>
                <a:lnTo>
                  <a:pt x="181292" y="22529"/>
                </a:lnTo>
                <a:lnTo>
                  <a:pt x="124726" y="19469"/>
                </a:lnTo>
                <a:lnTo>
                  <a:pt x="69938" y="13462"/>
                </a:lnTo>
                <a:lnTo>
                  <a:pt x="19037" y="4051"/>
                </a:lnTo>
                <a:lnTo>
                  <a:pt x="812" y="41211"/>
                </a:lnTo>
                <a:lnTo>
                  <a:pt x="14363" y="96964"/>
                </a:lnTo>
                <a:lnTo>
                  <a:pt x="79730" y="129044"/>
                </a:lnTo>
                <a:lnTo>
                  <a:pt x="126276" y="136601"/>
                </a:lnTo>
                <a:lnTo>
                  <a:pt x="179578" y="138734"/>
                </a:lnTo>
                <a:lnTo>
                  <a:pt x="76606" y="445744"/>
                </a:lnTo>
                <a:lnTo>
                  <a:pt x="45237" y="541502"/>
                </a:lnTo>
                <a:lnTo>
                  <a:pt x="32118" y="582841"/>
                </a:lnTo>
                <a:lnTo>
                  <a:pt x="13208" y="646569"/>
                </a:lnTo>
                <a:lnTo>
                  <a:pt x="2730" y="702386"/>
                </a:lnTo>
                <a:lnTo>
                  <a:pt x="4483" y="745172"/>
                </a:lnTo>
                <a:lnTo>
                  <a:pt x="17767" y="776414"/>
                </a:lnTo>
                <a:lnTo>
                  <a:pt x="41884" y="797636"/>
                </a:lnTo>
                <a:lnTo>
                  <a:pt x="76149" y="810374"/>
                </a:lnTo>
                <a:lnTo>
                  <a:pt x="119849" y="816127"/>
                </a:lnTo>
                <a:lnTo>
                  <a:pt x="126517" y="777252"/>
                </a:lnTo>
                <a:lnTo>
                  <a:pt x="135089" y="735203"/>
                </a:lnTo>
                <a:lnTo>
                  <a:pt x="145364" y="690372"/>
                </a:lnTo>
                <a:lnTo>
                  <a:pt x="157099" y="643191"/>
                </a:lnTo>
                <a:lnTo>
                  <a:pt x="170078" y="594067"/>
                </a:lnTo>
                <a:lnTo>
                  <a:pt x="184099" y="543394"/>
                </a:lnTo>
                <a:lnTo>
                  <a:pt x="198920" y="491604"/>
                </a:lnTo>
                <a:lnTo>
                  <a:pt x="214325" y="439089"/>
                </a:lnTo>
                <a:lnTo>
                  <a:pt x="292493" y="180136"/>
                </a:lnTo>
                <a:lnTo>
                  <a:pt x="306793" y="131953"/>
                </a:lnTo>
                <a:lnTo>
                  <a:pt x="362953" y="124256"/>
                </a:lnTo>
                <a:lnTo>
                  <a:pt x="410438" y="113931"/>
                </a:lnTo>
                <a:lnTo>
                  <a:pt x="448386" y="101155"/>
                </a:lnTo>
                <a:lnTo>
                  <a:pt x="498182" y="66535"/>
                </a:lnTo>
                <a:lnTo>
                  <a:pt x="519950" y="21348"/>
                </a:lnTo>
                <a:lnTo>
                  <a:pt x="522287" y="0"/>
                </a:lnTo>
                <a:close/>
              </a:path>
              <a:path w="2233929" h="818514">
                <a:moveTo>
                  <a:pt x="2233434" y="461632"/>
                </a:moveTo>
                <a:lnTo>
                  <a:pt x="2227630" y="451472"/>
                </a:lnTo>
                <a:lnTo>
                  <a:pt x="2217115" y="442582"/>
                </a:lnTo>
                <a:lnTo>
                  <a:pt x="2204313" y="437502"/>
                </a:lnTo>
                <a:lnTo>
                  <a:pt x="2191702" y="436232"/>
                </a:lnTo>
                <a:lnTo>
                  <a:pt x="2188603" y="441312"/>
                </a:lnTo>
                <a:lnTo>
                  <a:pt x="2162568" y="487032"/>
                </a:lnTo>
                <a:lnTo>
                  <a:pt x="2131136" y="534022"/>
                </a:lnTo>
                <a:lnTo>
                  <a:pt x="2095576" y="581012"/>
                </a:lnTo>
                <a:lnTo>
                  <a:pt x="2057184" y="622922"/>
                </a:lnTo>
                <a:lnTo>
                  <a:pt x="2017242" y="659752"/>
                </a:lnTo>
                <a:lnTo>
                  <a:pt x="1977034" y="688962"/>
                </a:lnTo>
                <a:lnTo>
                  <a:pt x="1937854" y="708012"/>
                </a:lnTo>
                <a:lnTo>
                  <a:pt x="1900961" y="714362"/>
                </a:lnTo>
                <a:lnTo>
                  <a:pt x="1874342" y="709282"/>
                </a:lnTo>
                <a:lnTo>
                  <a:pt x="1854276" y="694042"/>
                </a:lnTo>
                <a:lnTo>
                  <a:pt x="1841601" y="669912"/>
                </a:lnTo>
                <a:lnTo>
                  <a:pt x="1838312" y="644512"/>
                </a:lnTo>
                <a:lnTo>
                  <a:pt x="1837169" y="635622"/>
                </a:lnTo>
                <a:lnTo>
                  <a:pt x="1837245" y="630542"/>
                </a:lnTo>
                <a:lnTo>
                  <a:pt x="1837397" y="626732"/>
                </a:lnTo>
                <a:lnTo>
                  <a:pt x="1879219" y="619112"/>
                </a:lnTo>
                <a:lnTo>
                  <a:pt x="1924964" y="605142"/>
                </a:lnTo>
                <a:lnTo>
                  <a:pt x="1971700" y="586092"/>
                </a:lnTo>
                <a:lnTo>
                  <a:pt x="2016493" y="560692"/>
                </a:lnTo>
                <a:lnTo>
                  <a:pt x="2018220" y="559422"/>
                </a:lnTo>
                <a:lnTo>
                  <a:pt x="2056422" y="531482"/>
                </a:lnTo>
                <a:lnTo>
                  <a:pt x="2088565" y="497192"/>
                </a:lnTo>
                <a:lnTo>
                  <a:pt x="2109990" y="457822"/>
                </a:lnTo>
                <a:lnTo>
                  <a:pt x="2117775" y="413372"/>
                </a:lnTo>
                <a:lnTo>
                  <a:pt x="2114893" y="400672"/>
                </a:lnTo>
                <a:lnTo>
                  <a:pt x="2107412" y="367652"/>
                </a:lnTo>
                <a:lnTo>
                  <a:pt x="2079231" y="333362"/>
                </a:lnTo>
                <a:lnTo>
                  <a:pt x="2037588" y="311772"/>
                </a:lnTo>
                <a:lnTo>
                  <a:pt x="2006676" y="307136"/>
                </a:lnTo>
                <a:lnTo>
                  <a:pt x="2006676" y="429882"/>
                </a:lnTo>
                <a:lnTo>
                  <a:pt x="1994954" y="465442"/>
                </a:lnTo>
                <a:lnTo>
                  <a:pt x="1962391" y="502272"/>
                </a:lnTo>
                <a:lnTo>
                  <a:pt x="1912874" y="535292"/>
                </a:lnTo>
                <a:lnTo>
                  <a:pt x="1850263" y="559422"/>
                </a:lnTo>
                <a:lnTo>
                  <a:pt x="1873935" y="501002"/>
                </a:lnTo>
                <a:lnTo>
                  <a:pt x="1905584" y="450202"/>
                </a:lnTo>
                <a:lnTo>
                  <a:pt x="1941677" y="414642"/>
                </a:lnTo>
                <a:lnTo>
                  <a:pt x="1978698" y="400672"/>
                </a:lnTo>
                <a:lnTo>
                  <a:pt x="1990280" y="403212"/>
                </a:lnTo>
                <a:lnTo>
                  <a:pt x="1999094" y="409562"/>
                </a:lnTo>
                <a:lnTo>
                  <a:pt x="2004707" y="418452"/>
                </a:lnTo>
                <a:lnTo>
                  <a:pt x="2006676" y="429882"/>
                </a:lnTo>
                <a:lnTo>
                  <a:pt x="2006676" y="307136"/>
                </a:lnTo>
                <a:lnTo>
                  <a:pt x="1936496" y="310502"/>
                </a:lnTo>
                <a:lnTo>
                  <a:pt x="1889467" y="329552"/>
                </a:lnTo>
                <a:lnTo>
                  <a:pt x="1846414" y="357492"/>
                </a:lnTo>
                <a:lnTo>
                  <a:pt x="1807997" y="393052"/>
                </a:lnTo>
                <a:lnTo>
                  <a:pt x="1774825" y="436232"/>
                </a:lnTo>
                <a:lnTo>
                  <a:pt x="1774520" y="436232"/>
                </a:lnTo>
                <a:lnTo>
                  <a:pt x="1754022" y="470522"/>
                </a:lnTo>
                <a:lnTo>
                  <a:pt x="1737601" y="503542"/>
                </a:lnTo>
                <a:lnTo>
                  <a:pt x="1699755" y="564502"/>
                </a:lnTo>
                <a:lnTo>
                  <a:pt x="1662099" y="615302"/>
                </a:lnTo>
                <a:lnTo>
                  <a:pt x="1625828" y="657212"/>
                </a:lnTo>
                <a:lnTo>
                  <a:pt x="1592122" y="687692"/>
                </a:lnTo>
                <a:lnTo>
                  <a:pt x="1537093" y="714362"/>
                </a:lnTo>
                <a:lnTo>
                  <a:pt x="1522234" y="709282"/>
                </a:lnTo>
                <a:lnTo>
                  <a:pt x="1512404" y="699122"/>
                </a:lnTo>
                <a:lnTo>
                  <a:pt x="1506982" y="682612"/>
                </a:lnTo>
                <a:lnTo>
                  <a:pt x="1505305" y="664832"/>
                </a:lnTo>
                <a:lnTo>
                  <a:pt x="1508671" y="630542"/>
                </a:lnTo>
                <a:lnTo>
                  <a:pt x="1517992" y="587362"/>
                </a:lnTo>
                <a:lnTo>
                  <a:pt x="1532064" y="537832"/>
                </a:lnTo>
                <a:lnTo>
                  <a:pt x="1549704" y="483222"/>
                </a:lnTo>
                <a:lnTo>
                  <a:pt x="1569720" y="426072"/>
                </a:lnTo>
                <a:lnTo>
                  <a:pt x="1590929" y="366382"/>
                </a:lnTo>
                <a:lnTo>
                  <a:pt x="1612138" y="307962"/>
                </a:lnTo>
                <a:lnTo>
                  <a:pt x="1632153" y="252082"/>
                </a:lnTo>
                <a:lnTo>
                  <a:pt x="1649806" y="200012"/>
                </a:lnTo>
                <a:lnTo>
                  <a:pt x="1663877" y="154292"/>
                </a:lnTo>
                <a:lnTo>
                  <a:pt x="1673186" y="116192"/>
                </a:lnTo>
                <a:lnTo>
                  <a:pt x="1676552" y="88252"/>
                </a:lnTo>
                <a:lnTo>
                  <a:pt x="1663204" y="51422"/>
                </a:lnTo>
                <a:lnTo>
                  <a:pt x="1629486" y="28562"/>
                </a:lnTo>
                <a:lnTo>
                  <a:pt x="1584871" y="17132"/>
                </a:lnTo>
                <a:lnTo>
                  <a:pt x="1538833" y="13322"/>
                </a:lnTo>
                <a:lnTo>
                  <a:pt x="1531099" y="66662"/>
                </a:lnTo>
                <a:lnTo>
                  <a:pt x="1521066" y="118732"/>
                </a:lnTo>
                <a:lnTo>
                  <a:pt x="1509179" y="170802"/>
                </a:lnTo>
                <a:lnTo>
                  <a:pt x="1495869" y="221602"/>
                </a:lnTo>
                <a:lnTo>
                  <a:pt x="1481556" y="272402"/>
                </a:lnTo>
                <a:lnTo>
                  <a:pt x="1466697" y="321932"/>
                </a:lnTo>
                <a:lnTo>
                  <a:pt x="1451698" y="368922"/>
                </a:lnTo>
                <a:lnTo>
                  <a:pt x="1432928" y="427342"/>
                </a:lnTo>
                <a:lnTo>
                  <a:pt x="1426654" y="447662"/>
                </a:lnTo>
                <a:lnTo>
                  <a:pt x="1400136" y="497192"/>
                </a:lnTo>
                <a:lnTo>
                  <a:pt x="1371790" y="546722"/>
                </a:lnTo>
                <a:lnTo>
                  <a:pt x="1342136" y="591172"/>
                </a:lnTo>
                <a:lnTo>
                  <a:pt x="1311681" y="626732"/>
                </a:lnTo>
                <a:lnTo>
                  <a:pt x="1280947" y="649592"/>
                </a:lnTo>
                <a:lnTo>
                  <a:pt x="1250454" y="658482"/>
                </a:lnTo>
                <a:lnTo>
                  <a:pt x="1238796" y="658482"/>
                </a:lnTo>
                <a:lnTo>
                  <a:pt x="1233690" y="655942"/>
                </a:lnTo>
                <a:lnTo>
                  <a:pt x="1258595" y="610222"/>
                </a:lnTo>
                <a:lnTo>
                  <a:pt x="1278648" y="563232"/>
                </a:lnTo>
                <a:lnTo>
                  <a:pt x="1293482" y="516242"/>
                </a:lnTo>
                <a:lnTo>
                  <a:pt x="1302664" y="469252"/>
                </a:lnTo>
                <a:lnTo>
                  <a:pt x="1305814" y="424802"/>
                </a:lnTo>
                <a:lnTo>
                  <a:pt x="1302880" y="404482"/>
                </a:lnTo>
                <a:lnTo>
                  <a:pt x="1299946" y="384162"/>
                </a:lnTo>
                <a:lnTo>
                  <a:pt x="1298308" y="372732"/>
                </a:lnTo>
                <a:lnTo>
                  <a:pt x="1277670" y="334632"/>
                </a:lnTo>
                <a:lnTo>
                  <a:pt x="1246746" y="311772"/>
                </a:lnTo>
                <a:lnTo>
                  <a:pt x="1208341" y="304152"/>
                </a:lnTo>
                <a:lnTo>
                  <a:pt x="1172095" y="310134"/>
                </a:lnTo>
                <a:lnTo>
                  <a:pt x="1172095" y="452742"/>
                </a:lnTo>
                <a:lnTo>
                  <a:pt x="1167218" y="494652"/>
                </a:lnTo>
                <a:lnTo>
                  <a:pt x="1153731" y="542912"/>
                </a:lnTo>
                <a:lnTo>
                  <a:pt x="1133398" y="594982"/>
                </a:lnTo>
                <a:lnTo>
                  <a:pt x="1107948" y="643242"/>
                </a:lnTo>
                <a:lnTo>
                  <a:pt x="1079144" y="682612"/>
                </a:lnTo>
                <a:lnTo>
                  <a:pt x="1048715" y="710552"/>
                </a:lnTo>
                <a:lnTo>
                  <a:pt x="1018413" y="720712"/>
                </a:lnTo>
                <a:lnTo>
                  <a:pt x="1002030" y="716902"/>
                </a:lnTo>
                <a:lnTo>
                  <a:pt x="991349" y="704202"/>
                </a:lnTo>
                <a:lnTo>
                  <a:pt x="985545" y="686422"/>
                </a:lnTo>
                <a:lnTo>
                  <a:pt x="983805" y="664832"/>
                </a:lnTo>
                <a:lnTo>
                  <a:pt x="986790" y="638162"/>
                </a:lnTo>
                <a:lnTo>
                  <a:pt x="1002538" y="570852"/>
                </a:lnTo>
                <a:lnTo>
                  <a:pt x="1023226" y="521322"/>
                </a:lnTo>
                <a:lnTo>
                  <a:pt x="1049058" y="475602"/>
                </a:lnTo>
                <a:lnTo>
                  <a:pt x="1078217" y="438772"/>
                </a:lnTo>
                <a:lnTo>
                  <a:pt x="1108875" y="413372"/>
                </a:lnTo>
                <a:lnTo>
                  <a:pt x="1139228" y="404482"/>
                </a:lnTo>
                <a:lnTo>
                  <a:pt x="1152372" y="407022"/>
                </a:lnTo>
                <a:lnTo>
                  <a:pt x="1162786" y="415912"/>
                </a:lnTo>
                <a:lnTo>
                  <a:pt x="1169631" y="431152"/>
                </a:lnTo>
                <a:lnTo>
                  <a:pt x="1172095" y="452742"/>
                </a:lnTo>
                <a:lnTo>
                  <a:pt x="1172095" y="310134"/>
                </a:lnTo>
                <a:lnTo>
                  <a:pt x="1169847" y="310502"/>
                </a:lnTo>
                <a:lnTo>
                  <a:pt x="1132306" y="327012"/>
                </a:lnTo>
                <a:lnTo>
                  <a:pt x="1096086" y="351142"/>
                </a:lnTo>
                <a:lnTo>
                  <a:pt x="1061516" y="384162"/>
                </a:lnTo>
                <a:lnTo>
                  <a:pt x="1082154" y="325742"/>
                </a:lnTo>
                <a:lnTo>
                  <a:pt x="1102144" y="268592"/>
                </a:lnTo>
                <a:lnTo>
                  <a:pt x="1120114" y="213982"/>
                </a:lnTo>
                <a:lnTo>
                  <a:pt x="1134656" y="164452"/>
                </a:lnTo>
                <a:lnTo>
                  <a:pt x="1144397" y="126352"/>
                </a:lnTo>
                <a:lnTo>
                  <a:pt x="1147953" y="99682"/>
                </a:lnTo>
                <a:lnTo>
                  <a:pt x="1138351" y="66662"/>
                </a:lnTo>
                <a:lnTo>
                  <a:pt x="1111059" y="42532"/>
                </a:lnTo>
                <a:lnTo>
                  <a:pt x="1068324" y="28562"/>
                </a:lnTo>
                <a:lnTo>
                  <a:pt x="1012380" y="20942"/>
                </a:lnTo>
                <a:lnTo>
                  <a:pt x="1005840" y="71742"/>
                </a:lnTo>
                <a:lnTo>
                  <a:pt x="997191" y="121272"/>
                </a:lnTo>
                <a:lnTo>
                  <a:pt x="986739" y="170802"/>
                </a:lnTo>
                <a:lnTo>
                  <a:pt x="974852" y="217792"/>
                </a:lnTo>
                <a:lnTo>
                  <a:pt x="961847" y="262242"/>
                </a:lnTo>
                <a:lnTo>
                  <a:pt x="948042" y="306692"/>
                </a:lnTo>
                <a:lnTo>
                  <a:pt x="933805" y="349872"/>
                </a:lnTo>
                <a:lnTo>
                  <a:pt x="919441" y="393052"/>
                </a:lnTo>
                <a:lnTo>
                  <a:pt x="910450" y="418452"/>
                </a:lnTo>
                <a:lnTo>
                  <a:pt x="906005" y="431152"/>
                </a:lnTo>
                <a:lnTo>
                  <a:pt x="884262" y="479412"/>
                </a:lnTo>
                <a:lnTo>
                  <a:pt x="860844" y="525132"/>
                </a:lnTo>
                <a:lnTo>
                  <a:pt x="833145" y="575932"/>
                </a:lnTo>
                <a:lnTo>
                  <a:pt x="802970" y="626732"/>
                </a:lnTo>
                <a:lnTo>
                  <a:pt x="772134" y="669912"/>
                </a:lnTo>
                <a:lnTo>
                  <a:pt x="742454" y="700392"/>
                </a:lnTo>
                <a:lnTo>
                  <a:pt x="715721" y="711822"/>
                </a:lnTo>
                <a:lnTo>
                  <a:pt x="707796" y="709282"/>
                </a:lnTo>
                <a:lnTo>
                  <a:pt x="702030" y="704202"/>
                </a:lnTo>
                <a:lnTo>
                  <a:pt x="698487" y="694042"/>
                </a:lnTo>
                <a:lnTo>
                  <a:pt x="697293" y="682612"/>
                </a:lnTo>
                <a:lnTo>
                  <a:pt x="702056" y="647052"/>
                </a:lnTo>
                <a:lnTo>
                  <a:pt x="714768" y="601332"/>
                </a:lnTo>
                <a:lnTo>
                  <a:pt x="733044" y="547992"/>
                </a:lnTo>
                <a:lnTo>
                  <a:pt x="754519" y="494652"/>
                </a:lnTo>
                <a:lnTo>
                  <a:pt x="776795" y="441312"/>
                </a:lnTo>
                <a:lnTo>
                  <a:pt x="797509" y="395592"/>
                </a:lnTo>
                <a:lnTo>
                  <a:pt x="814273" y="360032"/>
                </a:lnTo>
                <a:lnTo>
                  <a:pt x="802170" y="344792"/>
                </a:lnTo>
                <a:lnTo>
                  <a:pt x="786777" y="332092"/>
                </a:lnTo>
                <a:lnTo>
                  <a:pt x="768464" y="324472"/>
                </a:lnTo>
                <a:lnTo>
                  <a:pt x="747598" y="321932"/>
                </a:lnTo>
                <a:lnTo>
                  <a:pt x="725551" y="325742"/>
                </a:lnTo>
                <a:lnTo>
                  <a:pt x="705751" y="338442"/>
                </a:lnTo>
                <a:lnTo>
                  <a:pt x="687946" y="358762"/>
                </a:lnTo>
                <a:lnTo>
                  <a:pt x="671868" y="382892"/>
                </a:lnTo>
                <a:lnTo>
                  <a:pt x="659218" y="351142"/>
                </a:lnTo>
                <a:lnTo>
                  <a:pt x="638175" y="327012"/>
                </a:lnTo>
                <a:lnTo>
                  <a:pt x="624840" y="319151"/>
                </a:lnTo>
                <a:lnTo>
                  <a:pt x="624840" y="445122"/>
                </a:lnTo>
                <a:lnTo>
                  <a:pt x="624268" y="469252"/>
                </a:lnTo>
                <a:lnTo>
                  <a:pt x="610222" y="535292"/>
                </a:lnTo>
                <a:lnTo>
                  <a:pt x="595477" y="577202"/>
                </a:lnTo>
                <a:lnTo>
                  <a:pt x="568807" y="633082"/>
                </a:lnTo>
                <a:lnTo>
                  <a:pt x="541451" y="676262"/>
                </a:lnTo>
                <a:lnTo>
                  <a:pt x="491312" y="711822"/>
                </a:lnTo>
                <a:lnTo>
                  <a:pt x="479488" y="708012"/>
                </a:lnTo>
                <a:lnTo>
                  <a:pt x="470255" y="699122"/>
                </a:lnTo>
                <a:lnTo>
                  <a:pt x="463956" y="683882"/>
                </a:lnTo>
                <a:lnTo>
                  <a:pt x="460946" y="662292"/>
                </a:lnTo>
                <a:lnTo>
                  <a:pt x="463448" y="621652"/>
                </a:lnTo>
                <a:lnTo>
                  <a:pt x="474179" y="575932"/>
                </a:lnTo>
                <a:lnTo>
                  <a:pt x="491528" y="526402"/>
                </a:lnTo>
                <a:lnTo>
                  <a:pt x="513880" y="481952"/>
                </a:lnTo>
                <a:lnTo>
                  <a:pt x="539623" y="443852"/>
                </a:lnTo>
                <a:lnTo>
                  <a:pt x="567143" y="417182"/>
                </a:lnTo>
                <a:lnTo>
                  <a:pt x="594842" y="407022"/>
                </a:lnTo>
                <a:lnTo>
                  <a:pt x="606412" y="409562"/>
                </a:lnTo>
                <a:lnTo>
                  <a:pt x="615543" y="417182"/>
                </a:lnTo>
                <a:lnTo>
                  <a:pt x="621817" y="428612"/>
                </a:lnTo>
                <a:lnTo>
                  <a:pt x="624840" y="445122"/>
                </a:lnTo>
                <a:lnTo>
                  <a:pt x="624840" y="319151"/>
                </a:lnTo>
                <a:lnTo>
                  <a:pt x="610196" y="310502"/>
                </a:lnTo>
                <a:lnTo>
                  <a:pt x="576770" y="305422"/>
                </a:lnTo>
                <a:lnTo>
                  <a:pt x="538721" y="311772"/>
                </a:lnTo>
                <a:lnTo>
                  <a:pt x="501777" y="328282"/>
                </a:lnTo>
                <a:lnTo>
                  <a:pt x="466623" y="353682"/>
                </a:lnTo>
                <a:lnTo>
                  <a:pt x="433933" y="386702"/>
                </a:lnTo>
                <a:lnTo>
                  <a:pt x="404393" y="424802"/>
                </a:lnTo>
                <a:lnTo>
                  <a:pt x="378688" y="469252"/>
                </a:lnTo>
                <a:lnTo>
                  <a:pt x="357517" y="516242"/>
                </a:lnTo>
                <a:lnTo>
                  <a:pt x="341541" y="564502"/>
                </a:lnTo>
                <a:lnTo>
                  <a:pt x="331457" y="612762"/>
                </a:lnTo>
                <a:lnTo>
                  <a:pt x="328129" y="658482"/>
                </a:lnTo>
                <a:lnTo>
                  <a:pt x="328053" y="662292"/>
                </a:lnTo>
                <a:lnTo>
                  <a:pt x="332143" y="708012"/>
                </a:lnTo>
                <a:lnTo>
                  <a:pt x="344805" y="751192"/>
                </a:lnTo>
                <a:lnTo>
                  <a:pt x="366014" y="785482"/>
                </a:lnTo>
                <a:lnTo>
                  <a:pt x="395884" y="808342"/>
                </a:lnTo>
                <a:lnTo>
                  <a:pt x="434517" y="817232"/>
                </a:lnTo>
                <a:lnTo>
                  <a:pt x="472236" y="809612"/>
                </a:lnTo>
                <a:lnTo>
                  <a:pt x="508317" y="790562"/>
                </a:lnTo>
                <a:lnTo>
                  <a:pt x="542353" y="761352"/>
                </a:lnTo>
                <a:lnTo>
                  <a:pt x="573925" y="724522"/>
                </a:lnTo>
                <a:lnTo>
                  <a:pt x="583222" y="763892"/>
                </a:lnTo>
                <a:lnTo>
                  <a:pt x="602475" y="793102"/>
                </a:lnTo>
                <a:lnTo>
                  <a:pt x="629627" y="810882"/>
                </a:lnTo>
                <a:lnTo>
                  <a:pt x="662635" y="817232"/>
                </a:lnTo>
                <a:lnTo>
                  <a:pt x="699681" y="810882"/>
                </a:lnTo>
                <a:lnTo>
                  <a:pt x="734910" y="791832"/>
                </a:lnTo>
                <a:lnTo>
                  <a:pt x="768311" y="762622"/>
                </a:lnTo>
                <a:lnTo>
                  <a:pt x="799871" y="725792"/>
                </a:lnTo>
                <a:lnTo>
                  <a:pt x="829576" y="683882"/>
                </a:lnTo>
                <a:lnTo>
                  <a:pt x="857389" y="638162"/>
                </a:lnTo>
                <a:lnTo>
                  <a:pt x="857211" y="641972"/>
                </a:lnTo>
                <a:lnTo>
                  <a:pt x="856767" y="647052"/>
                </a:lnTo>
                <a:lnTo>
                  <a:pt x="856767" y="650862"/>
                </a:lnTo>
                <a:lnTo>
                  <a:pt x="863625" y="711822"/>
                </a:lnTo>
                <a:lnTo>
                  <a:pt x="882891" y="758812"/>
                </a:lnTo>
                <a:lnTo>
                  <a:pt x="912698" y="793102"/>
                </a:lnTo>
                <a:lnTo>
                  <a:pt x="951166" y="812152"/>
                </a:lnTo>
                <a:lnTo>
                  <a:pt x="996416" y="818502"/>
                </a:lnTo>
                <a:lnTo>
                  <a:pt x="1047407" y="812152"/>
                </a:lnTo>
                <a:lnTo>
                  <a:pt x="1095400" y="793102"/>
                </a:lnTo>
                <a:lnTo>
                  <a:pt x="1139875" y="765162"/>
                </a:lnTo>
                <a:lnTo>
                  <a:pt x="1180249" y="727062"/>
                </a:lnTo>
                <a:lnTo>
                  <a:pt x="1188859" y="730872"/>
                </a:lnTo>
                <a:lnTo>
                  <a:pt x="1198156" y="733412"/>
                </a:lnTo>
                <a:lnTo>
                  <a:pt x="1208100" y="734682"/>
                </a:lnTo>
                <a:lnTo>
                  <a:pt x="1218628" y="734682"/>
                </a:lnTo>
                <a:lnTo>
                  <a:pt x="1260995" y="727062"/>
                </a:lnTo>
                <a:lnTo>
                  <a:pt x="1273009" y="720712"/>
                </a:lnTo>
                <a:lnTo>
                  <a:pt x="1301851" y="705472"/>
                </a:lnTo>
                <a:lnTo>
                  <a:pt x="1341577" y="669912"/>
                </a:lnTo>
                <a:lnTo>
                  <a:pt x="1350810" y="658482"/>
                </a:lnTo>
                <a:lnTo>
                  <a:pt x="1380578" y="621652"/>
                </a:lnTo>
                <a:lnTo>
                  <a:pt x="1377886" y="639432"/>
                </a:lnTo>
                <a:lnTo>
                  <a:pt x="1375841" y="657212"/>
                </a:lnTo>
                <a:lnTo>
                  <a:pt x="1374546" y="673722"/>
                </a:lnTo>
                <a:lnTo>
                  <a:pt x="1374101" y="688962"/>
                </a:lnTo>
                <a:lnTo>
                  <a:pt x="1381645" y="744842"/>
                </a:lnTo>
                <a:lnTo>
                  <a:pt x="1402689" y="784212"/>
                </a:lnTo>
                <a:lnTo>
                  <a:pt x="1434833" y="808342"/>
                </a:lnTo>
                <a:lnTo>
                  <a:pt x="1475663" y="817232"/>
                </a:lnTo>
                <a:lnTo>
                  <a:pt x="1517535" y="810882"/>
                </a:lnTo>
                <a:lnTo>
                  <a:pt x="1558645" y="793102"/>
                </a:lnTo>
                <a:lnTo>
                  <a:pt x="1598587" y="765162"/>
                </a:lnTo>
                <a:lnTo>
                  <a:pt x="1637017" y="729602"/>
                </a:lnTo>
                <a:lnTo>
                  <a:pt x="1650707" y="714362"/>
                </a:lnTo>
                <a:lnTo>
                  <a:pt x="1673529" y="688962"/>
                </a:lnTo>
                <a:lnTo>
                  <a:pt x="1707769" y="644512"/>
                </a:lnTo>
                <a:lnTo>
                  <a:pt x="1713725" y="694042"/>
                </a:lnTo>
                <a:lnTo>
                  <a:pt x="1728762" y="735952"/>
                </a:lnTo>
                <a:lnTo>
                  <a:pt x="1751977" y="768972"/>
                </a:lnTo>
                <a:lnTo>
                  <a:pt x="1782432" y="794372"/>
                </a:lnTo>
                <a:lnTo>
                  <a:pt x="1819211" y="810882"/>
                </a:lnTo>
                <a:lnTo>
                  <a:pt x="1861388" y="815962"/>
                </a:lnTo>
                <a:lnTo>
                  <a:pt x="1903590" y="810882"/>
                </a:lnTo>
                <a:lnTo>
                  <a:pt x="1944611" y="798182"/>
                </a:lnTo>
                <a:lnTo>
                  <a:pt x="1984248" y="776592"/>
                </a:lnTo>
                <a:lnTo>
                  <a:pt x="2022322" y="748652"/>
                </a:lnTo>
                <a:lnTo>
                  <a:pt x="2058631" y="715632"/>
                </a:lnTo>
                <a:lnTo>
                  <a:pt x="2059813" y="714362"/>
                </a:lnTo>
                <a:lnTo>
                  <a:pt x="2092985" y="678802"/>
                </a:lnTo>
                <a:lnTo>
                  <a:pt x="2125205" y="638162"/>
                </a:lnTo>
                <a:lnTo>
                  <a:pt x="2155075" y="596252"/>
                </a:lnTo>
                <a:lnTo>
                  <a:pt x="2182418" y="554342"/>
                </a:lnTo>
                <a:lnTo>
                  <a:pt x="2207031" y="511162"/>
                </a:lnTo>
                <a:lnTo>
                  <a:pt x="2228735" y="470522"/>
                </a:lnTo>
                <a:lnTo>
                  <a:pt x="2233434" y="46163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708430" y="2956159"/>
            <a:ext cx="4301490" cy="86868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416559" marR="265430" indent="394335">
              <a:lnSpc>
                <a:spcPts val="1800"/>
              </a:lnSpc>
              <a:spcBef>
                <a:spcPts val="459"/>
              </a:spcBef>
            </a:pPr>
            <a:r>
              <a:rPr sz="1800" b="1" spc="10">
                <a:solidFill>
                  <a:srgbClr val="FFFFFF"/>
                </a:solidFill>
                <a:latin typeface="Elior"/>
                <a:cs typeface="Elior"/>
              </a:rPr>
              <a:t>VOUS</a:t>
            </a:r>
            <a:r>
              <a:rPr sz="1800" b="1" spc="35">
                <a:solidFill>
                  <a:srgbClr val="FFFFFF"/>
                </a:solidFill>
                <a:latin typeface="Elior"/>
                <a:cs typeface="Elior"/>
              </a:rPr>
              <a:t> </a:t>
            </a:r>
            <a:r>
              <a:rPr sz="1800" b="1" spc="10">
                <a:solidFill>
                  <a:srgbClr val="FFFFFF"/>
                </a:solidFill>
                <a:latin typeface="Elior"/>
                <a:cs typeface="Elior"/>
              </a:rPr>
              <a:t>VOULEZ</a:t>
            </a:r>
            <a:r>
              <a:rPr sz="1800" b="1" spc="35">
                <a:solidFill>
                  <a:srgbClr val="FFFFFF"/>
                </a:solidFill>
                <a:latin typeface="Elior"/>
                <a:cs typeface="Elior"/>
              </a:rPr>
              <a:t> </a:t>
            </a:r>
            <a:r>
              <a:rPr sz="1800" b="1" spc="-5">
                <a:solidFill>
                  <a:srgbClr val="FFFFFF"/>
                </a:solidFill>
                <a:latin typeface="Elior"/>
                <a:cs typeface="Elior"/>
              </a:rPr>
              <a:t>TOUT</a:t>
            </a:r>
            <a:r>
              <a:rPr sz="1800" b="1" spc="35">
                <a:solidFill>
                  <a:srgbClr val="FFFFFF"/>
                </a:solidFill>
                <a:latin typeface="Elior"/>
                <a:cs typeface="Elior"/>
              </a:rPr>
              <a:t> </a:t>
            </a:r>
            <a:r>
              <a:rPr sz="1800" b="1" spc="5">
                <a:solidFill>
                  <a:srgbClr val="FFFFFF"/>
                </a:solidFill>
                <a:latin typeface="Elior"/>
                <a:cs typeface="Elior"/>
              </a:rPr>
              <a:t>SAVOIR </a:t>
            </a:r>
            <a:r>
              <a:rPr sz="1800" b="1" spc="10">
                <a:solidFill>
                  <a:srgbClr val="FFFFFF"/>
                </a:solidFill>
                <a:latin typeface="Elior"/>
                <a:cs typeface="Elior"/>
              </a:rPr>
              <a:t> SUR</a:t>
            </a:r>
            <a:r>
              <a:rPr sz="1800" b="1" spc="20">
                <a:solidFill>
                  <a:srgbClr val="FFFFFF"/>
                </a:solidFill>
                <a:latin typeface="Elior"/>
                <a:cs typeface="Elior"/>
              </a:rPr>
              <a:t> </a:t>
            </a:r>
            <a:r>
              <a:rPr sz="1800" b="1" spc="5">
                <a:solidFill>
                  <a:srgbClr val="FFFFFF"/>
                </a:solidFill>
                <a:latin typeface="Elior"/>
                <a:cs typeface="Elior"/>
              </a:rPr>
              <a:t>LA</a:t>
            </a:r>
            <a:r>
              <a:rPr sz="1800" b="1" spc="25">
                <a:solidFill>
                  <a:srgbClr val="FFFFFF"/>
                </a:solidFill>
                <a:latin typeface="Elior"/>
                <a:cs typeface="Elior"/>
              </a:rPr>
              <a:t> </a:t>
            </a:r>
            <a:r>
              <a:rPr sz="1800" b="1" spc="10">
                <a:solidFill>
                  <a:srgbClr val="FFFFFF"/>
                </a:solidFill>
                <a:latin typeface="Elior"/>
                <a:cs typeface="Elior"/>
              </a:rPr>
              <a:t>CANTINE</a:t>
            </a:r>
            <a:r>
              <a:rPr sz="1800" b="1" spc="25">
                <a:solidFill>
                  <a:srgbClr val="FFFFFF"/>
                </a:solidFill>
                <a:latin typeface="Elior"/>
                <a:cs typeface="Elior"/>
              </a:rPr>
              <a:t> </a:t>
            </a:r>
            <a:r>
              <a:rPr sz="1800" b="1" spc="5">
                <a:solidFill>
                  <a:srgbClr val="FFFFFF"/>
                </a:solidFill>
                <a:latin typeface="Elior"/>
                <a:cs typeface="Elior"/>
              </a:rPr>
              <a:t>DE</a:t>
            </a:r>
            <a:r>
              <a:rPr sz="1800" b="1" spc="20">
                <a:solidFill>
                  <a:srgbClr val="FFFFFF"/>
                </a:solidFill>
                <a:latin typeface="Elior"/>
                <a:cs typeface="Elior"/>
              </a:rPr>
              <a:t> </a:t>
            </a:r>
            <a:r>
              <a:rPr sz="1800" b="1" spc="10">
                <a:solidFill>
                  <a:srgbClr val="FFFFFF"/>
                </a:solidFill>
                <a:latin typeface="Elior"/>
                <a:cs typeface="Elior"/>
              </a:rPr>
              <a:t>VOS</a:t>
            </a:r>
            <a:r>
              <a:rPr sz="1800" b="1" spc="25">
                <a:solidFill>
                  <a:srgbClr val="FFFFFF"/>
                </a:solidFill>
                <a:latin typeface="Elior"/>
                <a:cs typeface="Elior"/>
              </a:rPr>
              <a:t> </a:t>
            </a:r>
            <a:r>
              <a:rPr sz="1800" b="1">
                <a:solidFill>
                  <a:srgbClr val="FFFFFF"/>
                </a:solidFill>
                <a:latin typeface="Elior"/>
                <a:cs typeface="Elior"/>
              </a:rPr>
              <a:t>ENFANTS</a:t>
            </a:r>
            <a:r>
              <a:rPr sz="1800" b="1" spc="25">
                <a:solidFill>
                  <a:srgbClr val="FFFFFF"/>
                </a:solidFill>
                <a:latin typeface="Elior"/>
                <a:cs typeface="Elior"/>
              </a:rPr>
              <a:t> </a:t>
            </a:r>
            <a:r>
              <a:rPr sz="1800" b="1">
                <a:solidFill>
                  <a:srgbClr val="FFFFFF"/>
                </a:solidFill>
                <a:latin typeface="Elior"/>
                <a:cs typeface="Elior"/>
              </a:rPr>
              <a:t>?</a:t>
            </a:r>
            <a:endParaRPr sz="1800">
              <a:latin typeface="Elior"/>
              <a:cs typeface="Elior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r>
              <a:rPr sz="2000" b="1" spc="-65">
                <a:solidFill>
                  <a:srgbClr val="FED061"/>
                </a:solidFill>
                <a:latin typeface="Elior"/>
                <a:cs typeface="Elior"/>
              </a:rPr>
              <a:t>DÉCOUVREZ</a:t>
            </a:r>
            <a:r>
              <a:rPr sz="2000" b="1" spc="-114">
                <a:solidFill>
                  <a:srgbClr val="FED061"/>
                </a:solidFill>
                <a:latin typeface="Elior"/>
                <a:cs typeface="Elior"/>
              </a:rPr>
              <a:t> </a:t>
            </a:r>
            <a:r>
              <a:rPr sz="2000" b="1" spc="-30">
                <a:solidFill>
                  <a:srgbClr val="FED061"/>
                </a:solidFill>
                <a:latin typeface="Elior"/>
                <a:cs typeface="Elior"/>
              </a:rPr>
              <a:t>ET</a:t>
            </a:r>
            <a:r>
              <a:rPr sz="2000" b="1" spc="-110">
                <a:solidFill>
                  <a:srgbClr val="FED061"/>
                </a:solidFill>
                <a:latin typeface="Elior"/>
                <a:cs typeface="Elior"/>
              </a:rPr>
              <a:t> </a:t>
            </a:r>
            <a:r>
              <a:rPr sz="2000" b="1" spc="-60">
                <a:solidFill>
                  <a:srgbClr val="FED061"/>
                </a:solidFill>
                <a:latin typeface="Elior"/>
                <a:cs typeface="Elior"/>
              </a:rPr>
              <a:t>TÉLÉCHARGEZ</a:t>
            </a:r>
            <a:r>
              <a:rPr sz="2000" b="1" spc="-114">
                <a:solidFill>
                  <a:srgbClr val="FED061"/>
                </a:solidFill>
                <a:latin typeface="Elior"/>
                <a:cs typeface="Elior"/>
              </a:rPr>
              <a:t> </a:t>
            </a:r>
            <a:r>
              <a:rPr sz="2000" b="1" spc="-80">
                <a:solidFill>
                  <a:srgbClr val="FED061"/>
                </a:solidFill>
                <a:latin typeface="Elior"/>
                <a:cs typeface="Elior"/>
              </a:rPr>
              <a:t>APP’TABLE</a:t>
            </a:r>
            <a:endParaRPr sz="2000">
              <a:latin typeface="Elior"/>
              <a:cs typeface="Elior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2737952" y="3966171"/>
            <a:ext cx="386080" cy="193040"/>
          </a:xfrm>
          <a:custGeom>
            <a:avLst/>
            <a:gdLst/>
            <a:ahLst/>
            <a:cxnLst/>
            <a:rect l="l" t="t" r="r" b="b"/>
            <a:pathLst>
              <a:path w="386080" h="193039">
                <a:moveTo>
                  <a:pt x="0" y="0"/>
                </a:moveTo>
                <a:lnTo>
                  <a:pt x="192849" y="192849"/>
                </a:lnTo>
                <a:lnTo>
                  <a:pt x="385699" y="0"/>
                </a:lnTo>
              </a:path>
            </a:pathLst>
          </a:custGeom>
          <a:ln w="19049">
            <a:solidFill>
              <a:srgbClr val="E5005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8" name="object 6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320137" y="12295220"/>
            <a:ext cx="1393926" cy="427443"/>
          </a:xfrm>
          <a:prstGeom prst="rect">
            <a:avLst/>
          </a:prstGeom>
        </p:spPr>
      </p:pic>
      <p:grpSp>
        <p:nvGrpSpPr>
          <p:cNvPr id="69" name="object 69"/>
          <p:cNvGrpSpPr/>
          <p:nvPr/>
        </p:nvGrpSpPr>
        <p:grpSpPr>
          <a:xfrm>
            <a:off x="3814991" y="12295197"/>
            <a:ext cx="1390650" cy="426720"/>
            <a:chOff x="3814991" y="12295197"/>
            <a:chExt cx="1390650" cy="426720"/>
          </a:xfrm>
        </p:grpSpPr>
        <p:pic>
          <p:nvPicPr>
            <p:cNvPr id="70" name="object 7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814991" y="12295197"/>
              <a:ext cx="1390446" cy="426377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909949" y="12458039"/>
              <a:ext cx="241106" cy="183527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909949" y="12365888"/>
              <a:ext cx="177800" cy="137045"/>
            </a:xfrm>
            <a:prstGeom prst="rect">
              <a:avLst/>
            </a:prstGeom>
          </p:spPr>
        </p:pic>
      </p:grpSp>
      <p:grpSp>
        <p:nvGrpSpPr>
          <p:cNvPr id="73" name="object 73"/>
          <p:cNvGrpSpPr/>
          <p:nvPr/>
        </p:nvGrpSpPr>
        <p:grpSpPr>
          <a:xfrm>
            <a:off x="2610093" y="13705989"/>
            <a:ext cx="2270125" cy="596265"/>
            <a:chOff x="2610093" y="13140729"/>
            <a:chExt cx="2270125" cy="596265"/>
          </a:xfrm>
        </p:grpSpPr>
        <p:sp>
          <p:nvSpPr>
            <p:cNvPr id="74" name="object 74"/>
            <p:cNvSpPr/>
            <p:nvPr/>
          </p:nvSpPr>
          <p:spPr>
            <a:xfrm>
              <a:off x="2610093" y="13140729"/>
              <a:ext cx="2270125" cy="432434"/>
            </a:xfrm>
            <a:custGeom>
              <a:avLst/>
              <a:gdLst/>
              <a:ahLst/>
              <a:cxnLst/>
              <a:rect l="l" t="t" r="r" b="b"/>
              <a:pathLst>
                <a:path w="2270125" h="432434">
                  <a:moveTo>
                    <a:pt x="2191689" y="0"/>
                  </a:moveTo>
                  <a:lnTo>
                    <a:pt x="78422" y="0"/>
                  </a:lnTo>
                  <a:lnTo>
                    <a:pt x="47898" y="6161"/>
                  </a:lnTo>
                  <a:lnTo>
                    <a:pt x="22971" y="22966"/>
                  </a:lnTo>
                  <a:lnTo>
                    <a:pt x="6163" y="47893"/>
                  </a:lnTo>
                  <a:lnTo>
                    <a:pt x="0" y="78422"/>
                  </a:lnTo>
                  <a:lnTo>
                    <a:pt x="0" y="353758"/>
                  </a:lnTo>
                  <a:lnTo>
                    <a:pt x="6163" y="384287"/>
                  </a:lnTo>
                  <a:lnTo>
                    <a:pt x="22971" y="409214"/>
                  </a:lnTo>
                  <a:lnTo>
                    <a:pt x="47898" y="426019"/>
                  </a:lnTo>
                  <a:lnTo>
                    <a:pt x="78422" y="432180"/>
                  </a:lnTo>
                  <a:lnTo>
                    <a:pt x="2191689" y="432180"/>
                  </a:lnTo>
                  <a:lnTo>
                    <a:pt x="2222211" y="426019"/>
                  </a:lnTo>
                  <a:lnTo>
                    <a:pt x="2247134" y="409214"/>
                  </a:lnTo>
                  <a:lnTo>
                    <a:pt x="2263938" y="384287"/>
                  </a:lnTo>
                  <a:lnTo>
                    <a:pt x="2270099" y="353758"/>
                  </a:lnTo>
                  <a:lnTo>
                    <a:pt x="2270099" y="78422"/>
                  </a:lnTo>
                  <a:lnTo>
                    <a:pt x="2263938" y="47893"/>
                  </a:lnTo>
                  <a:lnTo>
                    <a:pt x="2247134" y="22966"/>
                  </a:lnTo>
                  <a:lnTo>
                    <a:pt x="2222211" y="6161"/>
                  </a:lnTo>
                  <a:lnTo>
                    <a:pt x="2191689" y="0"/>
                  </a:lnTo>
                  <a:close/>
                </a:path>
              </a:pathLst>
            </a:custGeom>
            <a:solidFill>
              <a:srgbClr val="E500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735158" y="13600774"/>
              <a:ext cx="19685" cy="30480"/>
            </a:xfrm>
            <a:custGeom>
              <a:avLst/>
              <a:gdLst/>
              <a:ahLst/>
              <a:cxnLst/>
              <a:rect l="l" t="t" r="r" b="b"/>
              <a:pathLst>
                <a:path w="19685" h="30480">
                  <a:moveTo>
                    <a:pt x="19519" y="30353"/>
                  </a:moveTo>
                  <a:lnTo>
                    <a:pt x="0" y="0"/>
                  </a:lnTo>
                </a:path>
              </a:pathLst>
            </a:custGeom>
            <a:ln w="63500">
              <a:solidFill>
                <a:srgbClr val="FAB74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657451" y="13479958"/>
              <a:ext cx="209550" cy="257175"/>
            </a:xfrm>
            <a:custGeom>
              <a:avLst/>
              <a:gdLst/>
              <a:ahLst/>
              <a:cxnLst/>
              <a:rect l="l" t="t" r="r" b="b"/>
              <a:pathLst>
                <a:path w="209550" h="257175">
                  <a:moveTo>
                    <a:pt x="0" y="0"/>
                  </a:moveTo>
                  <a:lnTo>
                    <a:pt x="58102" y="256743"/>
                  </a:lnTo>
                  <a:lnTo>
                    <a:pt x="71491" y="178762"/>
                  </a:lnTo>
                  <a:lnTo>
                    <a:pt x="91725" y="142624"/>
                  </a:lnTo>
                  <a:lnTo>
                    <a:pt x="133001" y="139199"/>
                  </a:lnTo>
                  <a:lnTo>
                    <a:pt x="209511" y="1593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AB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7" name="object 77"/>
          <p:cNvSpPr txBox="1"/>
          <p:nvPr/>
        </p:nvSpPr>
        <p:spPr>
          <a:xfrm>
            <a:off x="2698391" y="13687705"/>
            <a:ext cx="2070100" cy="3860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50" b="0" spc="-90">
                <a:solidFill>
                  <a:srgbClr val="FFFFFF"/>
                </a:solidFill>
                <a:latin typeface="Elior Medium"/>
                <a:cs typeface="Elior Medium"/>
              </a:rPr>
              <a:t>apptable.elior.com</a:t>
            </a:r>
            <a:endParaRPr sz="2350">
              <a:latin typeface="Elior Medium"/>
              <a:cs typeface="Elior Medium"/>
            </a:endParaRPr>
          </a:p>
        </p:txBody>
      </p:sp>
      <p:sp>
        <p:nvSpPr>
          <p:cNvPr id="79" name="object 7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0"/>
              </a:lnSpc>
            </a:pPr>
            <a:r>
              <a:rPr spc="45"/>
              <a:t>elio</a:t>
            </a:r>
            <a:r>
              <a:rPr spc="-60"/>
              <a:t>r</a:t>
            </a:r>
            <a:r>
              <a:rPr spc="45"/>
              <a:t>.fr</a:t>
            </a:r>
          </a:p>
        </p:txBody>
      </p:sp>
      <p:sp>
        <p:nvSpPr>
          <p:cNvPr id="78" name="object 78"/>
          <p:cNvSpPr txBox="1"/>
          <p:nvPr/>
        </p:nvSpPr>
        <p:spPr>
          <a:xfrm>
            <a:off x="41186" y="11232610"/>
            <a:ext cx="7547609" cy="1704975"/>
          </a:xfrm>
          <a:prstGeom prst="rect">
            <a:avLst/>
          </a:prstGeom>
        </p:spPr>
        <p:txBody>
          <a:bodyPr vert="horz" wrap="square" lIns="0" tIns="133985" rIns="0" bIns="0" rtlCol="0">
            <a:spAutoFit/>
          </a:bodyPr>
          <a:lstStyle/>
          <a:p>
            <a:pPr algn="ctr">
              <a:lnSpc>
                <a:spcPts val="3354"/>
              </a:lnSpc>
              <a:spcBef>
                <a:spcPts val="1055"/>
              </a:spcBef>
            </a:pPr>
            <a:r>
              <a:rPr sz="2950" b="1" spc="-15">
                <a:solidFill>
                  <a:srgbClr val="FFFFFF"/>
                </a:solidFill>
                <a:latin typeface="Elior"/>
                <a:cs typeface="Elior"/>
              </a:rPr>
              <a:t>Téléchargez</a:t>
            </a:r>
            <a:r>
              <a:rPr sz="2950" b="1" spc="-5">
                <a:solidFill>
                  <a:srgbClr val="FFFFFF"/>
                </a:solidFill>
                <a:latin typeface="Elior"/>
                <a:cs typeface="Elior"/>
              </a:rPr>
              <a:t> </a:t>
            </a:r>
            <a:r>
              <a:rPr sz="2950" b="1" spc="-25">
                <a:solidFill>
                  <a:srgbClr val="FFFFFF"/>
                </a:solidFill>
                <a:latin typeface="Elior"/>
                <a:cs typeface="Elior"/>
              </a:rPr>
              <a:t>App’Table</a:t>
            </a:r>
            <a:endParaRPr sz="2950">
              <a:latin typeface="Elior"/>
              <a:cs typeface="Elior"/>
            </a:endParaRPr>
          </a:p>
          <a:p>
            <a:pPr marR="1270" algn="ctr">
              <a:lnSpc>
                <a:spcPts val="2635"/>
              </a:lnSpc>
            </a:pPr>
            <a:r>
              <a:rPr sz="2350" spc="-65">
                <a:solidFill>
                  <a:srgbClr val="FFFFFF"/>
                </a:solidFill>
                <a:latin typeface="Elior"/>
                <a:cs typeface="Elior"/>
              </a:rPr>
              <a:t>l’appl</a:t>
            </a:r>
            <a:r>
              <a:rPr sz="2350" spc="5">
                <a:solidFill>
                  <a:srgbClr val="FFFFFF"/>
                </a:solidFill>
                <a:latin typeface="Elior"/>
                <a:cs typeface="Elior"/>
              </a:rPr>
              <a:t>i</a:t>
            </a:r>
            <a:r>
              <a:rPr sz="2350" spc="-135">
                <a:solidFill>
                  <a:srgbClr val="FFFFFF"/>
                </a:solidFill>
                <a:latin typeface="Elior"/>
                <a:cs typeface="Elior"/>
              </a:rPr>
              <a:t> </a:t>
            </a:r>
            <a:r>
              <a:rPr sz="2350" spc="-60">
                <a:solidFill>
                  <a:srgbClr val="FFFFFF"/>
                </a:solidFill>
                <a:latin typeface="Elior"/>
                <a:cs typeface="Elior"/>
              </a:rPr>
              <a:t>qu</a:t>
            </a:r>
            <a:r>
              <a:rPr sz="2350" spc="5">
                <a:solidFill>
                  <a:srgbClr val="FFFFFF"/>
                </a:solidFill>
                <a:latin typeface="Elior"/>
                <a:cs typeface="Elior"/>
              </a:rPr>
              <a:t>i</a:t>
            </a:r>
            <a:r>
              <a:rPr sz="2350" spc="-135">
                <a:solidFill>
                  <a:srgbClr val="FFFFFF"/>
                </a:solidFill>
                <a:latin typeface="Elior"/>
                <a:cs typeface="Elior"/>
              </a:rPr>
              <a:t> </a:t>
            </a:r>
            <a:r>
              <a:rPr sz="2350" spc="-60">
                <a:solidFill>
                  <a:srgbClr val="FFFFFF"/>
                </a:solidFill>
                <a:latin typeface="Elior"/>
                <a:cs typeface="Elior"/>
              </a:rPr>
              <a:t>vou</a:t>
            </a:r>
            <a:r>
              <a:rPr sz="2350" spc="15">
                <a:solidFill>
                  <a:srgbClr val="FFFFFF"/>
                </a:solidFill>
                <a:latin typeface="Elior"/>
                <a:cs typeface="Elior"/>
              </a:rPr>
              <a:t>s</a:t>
            </a:r>
            <a:r>
              <a:rPr sz="2350" spc="-135">
                <a:solidFill>
                  <a:srgbClr val="FFFFFF"/>
                </a:solidFill>
                <a:latin typeface="Elior"/>
                <a:cs typeface="Elior"/>
              </a:rPr>
              <a:t> </a:t>
            </a:r>
            <a:r>
              <a:rPr sz="2350" spc="-65">
                <a:solidFill>
                  <a:srgbClr val="FFFFFF"/>
                </a:solidFill>
                <a:latin typeface="Elior"/>
                <a:cs typeface="Elior"/>
              </a:rPr>
              <a:t>di</a:t>
            </a:r>
            <a:r>
              <a:rPr sz="2350" spc="10">
                <a:solidFill>
                  <a:srgbClr val="FFFFFF"/>
                </a:solidFill>
                <a:latin typeface="Elior"/>
                <a:cs typeface="Elior"/>
              </a:rPr>
              <a:t>t</a:t>
            </a:r>
            <a:r>
              <a:rPr sz="2350" spc="-135">
                <a:solidFill>
                  <a:srgbClr val="FFFFFF"/>
                </a:solidFill>
                <a:latin typeface="Elior"/>
                <a:cs typeface="Elior"/>
              </a:rPr>
              <a:t> </a:t>
            </a:r>
            <a:r>
              <a:rPr sz="2350" spc="-110">
                <a:solidFill>
                  <a:srgbClr val="FFFFFF"/>
                </a:solidFill>
                <a:latin typeface="Elior"/>
                <a:cs typeface="Elior"/>
              </a:rPr>
              <a:t>t</a:t>
            </a:r>
            <a:r>
              <a:rPr sz="2350" spc="-60">
                <a:solidFill>
                  <a:srgbClr val="FFFFFF"/>
                </a:solidFill>
                <a:latin typeface="Elior"/>
                <a:cs typeface="Elior"/>
              </a:rPr>
              <a:t>ou</a:t>
            </a:r>
            <a:r>
              <a:rPr sz="2350" spc="10">
                <a:solidFill>
                  <a:srgbClr val="FFFFFF"/>
                </a:solidFill>
                <a:latin typeface="Elior"/>
                <a:cs typeface="Elior"/>
              </a:rPr>
              <a:t>t</a:t>
            </a:r>
            <a:r>
              <a:rPr sz="2350" spc="-135">
                <a:solidFill>
                  <a:srgbClr val="FFFFFF"/>
                </a:solidFill>
                <a:latin typeface="Elior"/>
                <a:cs typeface="Elior"/>
              </a:rPr>
              <a:t> </a:t>
            </a:r>
            <a:r>
              <a:rPr sz="2350" spc="-60">
                <a:solidFill>
                  <a:srgbClr val="FFFFFF"/>
                </a:solidFill>
                <a:latin typeface="Elior"/>
                <a:cs typeface="Elior"/>
              </a:rPr>
              <a:t>su</a:t>
            </a:r>
            <a:r>
              <a:rPr sz="2350" spc="10">
                <a:solidFill>
                  <a:srgbClr val="FFFFFF"/>
                </a:solidFill>
                <a:latin typeface="Elior"/>
                <a:cs typeface="Elior"/>
              </a:rPr>
              <a:t>r</a:t>
            </a:r>
            <a:r>
              <a:rPr sz="2350" spc="-135">
                <a:solidFill>
                  <a:srgbClr val="FFFFFF"/>
                </a:solidFill>
                <a:latin typeface="Elior"/>
                <a:cs typeface="Elior"/>
              </a:rPr>
              <a:t> </a:t>
            </a:r>
            <a:r>
              <a:rPr sz="2350" spc="-75">
                <a:solidFill>
                  <a:srgbClr val="FFFFFF"/>
                </a:solidFill>
                <a:latin typeface="Elior"/>
                <a:cs typeface="Elior"/>
              </a:rPr>
              <a:t>l</a:t>
            </a:r>
            <a:r>
              <a:rPr sz="2350" spc="15">
                <a:solidFill>
                  <a:srgbClr val="FFFFFF"/>
                </a:solidFill>
                <a:latin typeface="Elior"/>
                <a:cs typeface="Elior"/>
              </a:rPr>
              <a:t>a</a:t>
            </a:r>
            <a:r>
              <a:rPr sz="2350" spc="-135">
                <a:solidFill>
                  <a:srgbClr val="FFFFFF"/>
                </a:solidFill>
                <a:latin typeface="Elior"/>
                <a:cs typeface="Elior"/>
              </a:rPr>
              <a:t> </a:t>
            </a:r>
            <a:r>
              <a:rPr sz="2350" spc="-85">
                <a:solidFill>
                  <a:srgbClr val="FFFFFF"/>
                </a:solidFill>
                <a:latin typeface="Elior"/>
                <a:cs typeface="Elior"/>
              </a:rPr>
              <a:t>c</a:t>
            </a:r>
            <a:r>
              <a:rPr sz="2350" spc="-60">
                <a:solidFill>
                  <a:srgbClr val="FFFFFF"/>
                </a:solidFill>
                <a:latin typeface="Elior"/>
                <a:cs typeface="Elior"/>
              </a:rPr>
              <a:t>antine</a:t>
            </a:r>
            <a:endParaRPr sz="2350">
              <a:latin typeface="Elior"/>
              <a:cs typeface="Elior"/>
            </a:endParaRPr>
          </a:p>
        </p:txBody>
      </p:sp>
      <p:pic>
        <p:nvPicPr>
          <p:cNvPr id="82" name="Image 81">
            <a:extLst>
              <a:ext uri="{FF2B5EF4-FFF2-40B4-BE49-F238E27FC236}">
                <a16:creationId xmlns:a16="http://schemas.microsoft.com/office/drawing/2014/main" id="{4FC8383A-4EB7-4E5A-8A02-B0807F7A331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0" y="4820868"/>
            <a:ext cx="4005080" cy="5562611"/>
          </a:xfrm>
          <a:prstGeom prst="rect">
            <a:avLst/>
          </a:prstGeom>
        </p:spPr>
      </p:pic>
      <p:sp>
        <p:nvSpPr>
          <p:cNvPr id="16" name="ZoneTexte 15"/>
          <p:cNvSpPr txBox="1"/>
          <p:nvPr/>
        </p:nvSpPr>
        <p:spPr>
          <a:xfrm>
            <a:off x="349250" y="13024503"/>
            <a:ext cx="8106407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2000" b="1" dirty="0">
                <a:solidFill>
                  <a:schemeClr val="bg1">
                    <a:lumMod val="95000"/>
                  </a:schemeClr>
                </a:solidFill>
                <a:latin typeface="Elior"/>
              </a:rPr>
              <a:t>Votre code d’activation pour votre 1</a:t>
            </a:r>
            <a:r>
              <a:rPr lang="fr-FR" sz="2000" b="1" baseline="30000" dirty="0">
                <a:solidFill>
                  <a:schemeClr val="bg1">
                    <a:lumMod val="95000"/>
                  </a:schemeClr>
                </a:solidFill>
                <a:latin typeface="Elior"/>
              </a:rPr>
              <a:t>ère</a:t>
            </a:r>
            <a:r>
              <a:rPr lang="fr-FR" sz="2000" b="1" dirty="0">
                <a:solidFill>
                  <a:schemeClr val="bg1">
                    <a:lumMod val="95000"/>
                  </a:schemeClr>
                </a:solidFill>
                <a:latin typeface="Elior"/>
              </a:rPr>
              <a:t> connexion :</a:t>
            </a:r>
            <a:r>
              <a:rPr lang="fr-FR" sz="2000" b="1" dirty="0">
                <a:solidFill>
                  <a:srgbClr val="FF0000"/>
                </a:solidFill>
                <a:latin typeface="Elior"/>
              </a:rPr>
              <a:t> </a:t>
            </a:r>
            <a:r>
              <a:rPr lang="fr-FR" sz="2000" b="1" dirty="0" smtClean="0">
                <a:solidFill>
                  <a:srgbClr val="FF0000"/>
                </a:solidFill>
                <a:latin typeface="Elior"/>
              </a:rPr>
              <a:t>8127</a:t>
            </a:r>
            <a:r>
              <a:rPr lang="fr-FR" sz="2000" b="1" dirty="0">
                <a:solidFill>
                  <a:srgbClr val="FF0000"/>
                </a:solidFill>
                <a:latin typeface="Elior"/>
              </a:rPr>
              <a:t> </a:t>
            </a:r>
            <a:endParaRPr lang="fr-FR" sz="2000" b="1" dirty="0">
              <a:solidFill>
                <a:srgbClr val="FF0000"/>
              </a:solidFill>
              <a:latin typeface="Elior" panose="02000503020000020004" pitchFamily="2" charset="0"/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063"/>
            <a:ext cx="2598821" cy="96577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1431CC6C4F174FB49A32066AE3E7A7" ma:contentTypeVersion="16" ma:contentTypeDescription="Crée un document." ma:contentTypeScope="" ma:versionID="8c6ce6d002b5a5250b163872a82f6d6a">
  <xsd:schema xmlns:xsd="http://www.w3.org/2001/XMLSchema" xmlns:xs="http://www.w3.org/2001/XMLSchema" xmlns:p="http://schemas.microsoft.com/office/2006/metadata/properties" xmlns:ns2="88459d17-9bd2-4b75-bcd8-00188e68e1ea" xmlns:ns3="36f3db22-b2e6-49ca-8a23-78d24e9480f5" targetNamespace="http://schemas.microsoft.com/office/2006/metadata/properties" ma:root="true" ma:fieldsID="4f5c688fa2133ff545f5368cc3284102" ns2:_="" ns3:_="">
    <xsd:import namespace="88459d17-9bd2-4b75-bcd8-00188e68e1ea"/>
    <xsd:import namespace="36f3db22-b2e6-49ca-8a23-78d24e9480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Commentair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459d17-9bd2-4b75-bcd8-00188e68e1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Commentaire" ma:index="21" nillable="true" ma:displayName="Commentaire" ma:format="Dropdown" ma:internalName="Commentair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f3db22-b2e6-49ca-8a23-78d24e9480f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aire xmlns="88459d17-9bd2-4b75-bcd8-00188e68e1ea" xsi:nil="true"/>
  </documentManagement>
</p:properties>
</file>

<file path=customXml/itemProps1.xml><?xml version="1.0" encoding="utf-8"?>
<ds:datastoreItem xmlns:ds="http://schemas.openxmlformats.org/officeDocument/2006/customXml" ds:itemID="{8E208F65-0772-429D-8F0F-0F8731B72E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824B26-F8CF-4157-AB51-928092CAD8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459d17-9bd2-4b75-bcd8-00188e68e1ea"/>
    <ds:schemaRef ds:uri="36f3db22-b2e6-49ca-8a23-78d24e9480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B378A83-849C-4827-810F-75B721CD6304}">
  <ds:schemaRefs>
    <ds:schemaRef ds:uri="http://schemas.microsoft.com/office/2006/documentManagement/types"/>
    <ds:schemaRef ds:uri="88459d17-9bd2-4b75-bcd8-00188e68e1ea"/>
    <ds:schemaRef ds:uri="http://purl.org/dc/elements/1.1/"/>
    <ds:schemaRef ds:uri="36f3db22-b2e6-49ca-8a23-78d24e9480f5"/>
    <ds:schemaRef ds:uri="http://purl.org/dc/dcmitype/"/>
    <ds:schemaRef ds:uri="http://schemas.microsoft.com/office/2006/metadata/properti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177</Words>
  <Application>Microsoft Office PowerPoint</Application>
  <PresentationFormat>Personnalisé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Elior</vt:lpstr>
      <vt:lpstr>Elior Extra Bold</vt:lpstr>
      <vt:lpstr>Elior Medium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LAMBERT-LOUBERE Sylvie</dc:creator>
  <cp:lastModifiedBy>Secrétariat Ecole du Sacré Coeur</cp:lastModifiedBy>
  <cp:revision>5</cp:revision>
  <dcterms:created xsi:type="dcterms:W3CDTF">2021-03-15T16:11:08Z</dcterms:created>
  <dcterms:modified xsi:type="dcterms:W3CDTF">2024-09-17T09:37:46Z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2021-03-15T00:00:00Z</vt:filetime>
  </property>
  <property fmtid="{D5CDD505-2E9C-101B-9397-08002B2CF9AE}" pid="3" name="Creator">
    <vt:lpwstr>Adobe InDesign 16.0 (Windows)</vt:lpwstr>
  </property>
  <property fmtid="{D5CDD505-2E9C-101B-9397-08002B2CF9AE}" pid="4" name="LastSaved">
    <vt:filetime>2021-03-15T00:00:00Z</vt:filetime>
  </property>
  <property fmtid="{D5CDD505-2E9C-101B-9397-08002B2CF9AE}" pid="5" name="ContentTypeId">
    <vt:lpwstr>0x0101003F1431CC6C4F174FB49A32066AE3E7A7</vt:lpwstr>
  </property>
</Properties>
</file>