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3" r:id="rId4"/>
    <p:sldId id="303" r:id="rId5"/>
    <p:sldId id="283" r:id="rId6"/>
    <p:sldId id="268" r:id="rId7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E6BA407-94BB-7E4B-BA1C-4A934F64CCAF}">
          <p14:sldIdLst>
            <p14:sldId id="257"/>
          </p14:sldIdLst>
        </p14:section>
        <p14:section name="Section sans titre" id="{3987A5D9-5D76-3F4B-B18F-4B3C9CC517AF}">
          <p14:sldIdLst>
            <p14:sldId id="259"/>
            <p14:sldId id="263"/>
            <p14:sldId id="303"/>
            <p14:sldId id="283"/>
            <p14:sldId id="268"/>
          </p14:sldIdLst>
        </p14:section>
        <p14:section name="Section sans titre" id="{0088950F-25C0-DE4C-B347-B19E543285D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B3F"/>
    <a:srgbClr val="0E3930"/>
    <a:srgbClr val="F2F3F3"/>
    <a:srgbClr val="113A14"/>
    <a:srgbClr val="08392E"/>
    <a:srgbClr val="08382C"/>
    <a:srgbClr val="094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66" autoAdjust="0"/>
  </p:normalViewPr>
  <p:slideViewPr>
    <p:cSldViewPr>
      <p:cViewPr varScale="1">
        <p:scale>
          <a:sx n="69" d="100"/>
          <a:sy n="69" d="100"/>
        </p:scale>
        <p:origin x="787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0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9FC7F-DB0D-8F4C-B4CB-5A6D38E073EF}" type="datetimeFigureOut">
              <a:rPr lang="fr-FR" smtClean="0"/>
              <a:t>28/10/2019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F7094-62F4-C549-89C1-58D4FE582DB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53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66788-AB1A-8143-BEBD-8EFF4E84145C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13609-8B01-3C4C-A8B8-975330F2A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9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13609-8B01-3C4C-A8B8-975330F2AE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11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71086" y="7040034"/>
            <a:ext cx="2383154" cy="20637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rgbClr val="09493F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505"/>
              </a:lnSpc>
            </a:pPr>
            <a:r>
              <a:rPr spc="65" dirty="0"/>
              <a:t>Diploma </a:t>
            </a:r>
            <a:r>
              <a:rPr spc="70" dirty="0"/>
              <a:t>Dual</a:t>
            </a:r>
            <a:r>
              <a:rPr spc="380" dirty="0"/>
              <a:t> </a:t>
            </a:r>
            <a:r>
              <a:rPr spc="55" dirty="0"/>
              <a:t>Internacional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9493F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80"/>
              </a:lnSpc>
              <a:tabLst>
                <a:tab pos="290195" algn="l"/>
              </a:tabLst>
            </a:pPr>
            <a:r>
              <a:rPr u="sng" spc="65" dirty="0"/>
              <a:t> 	</a:t>
            </a:r>
            <a:r>
              <a:rPr spc="55" dirty="0"/>
              <a:t> </a:t>
            </a:r>
            <a:fld id="{81D60167-4931-47E6-BA6A-407CBD079E47}" type="slidenum">
              <a:rPr spc="-125" dirty="0"/>
              <a:t>‹N°›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0949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949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9493F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80"/>
              </a:lnSpc>
              <a:tabLst>
                <a:tab pos="290195" algn="l"/>
              </a:tabLst>
            </a:pPr>
            <a:r>
              <a:rPr u="sng" spc="65" dirty="0"/>
              <a:t> 	</a:t>
            </a:r>
            <a:r>
              <a:rPr spc="55" dirty="0"/>
              <a:t> </a:t>
            </a:r>
            <a:fld id="{81D60167-4931-47E6-BA6A-407CBD079E47}" type="slidenum">
              <a:rPr spc="-125" dirty="0"/>
              <a:t>‹N°›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0949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71086" y="7040034"/>
            <a:ext cx="2383154" cy="20637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rgbClr val="09493F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505"/>
              </a:lnSpc>
            </a:pPr>
            <a:r>
              <a:rPr spc="65" dirty="0"/>
              <a:t>Diploma </a:t>
            </a:r>
            <a:r>
              <a:rPr spc="70" dirty="0"/>
              <a:t>Dual</a:t>
            </a:r>
            <a:r>
              <a:rPr spc="380" dirty="0"/>
              <a:t> </a:t>
            </a:r>
            <a:r>
              <a:rPr spc="55" dirty="0"/>
              <a:t>Internacional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9493F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80"/>
              </a:lnSpc>
              <a:tabLst>
                <a:tab pos="290195" algn="l"/>
              </a:tabLst>
            </a:pPr>
            <a:r>
              <a:rPr u="sng" spc="65" dirty="0"/>
              <a:t> 	</a:t>
            </a:r>
            <a:r>
              <a:rPr spc="55" dirty="0"/>
              <a:t> </a:t>
            </a:r>
            <a:fld id="{81D60167-4931-47E6-BA6A-407CBD079E47}" type="slidenum">
              <a:rPr spc="-125" dirty="0"/>
              <a:t>‹N°›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4998846" y="5314060"/>
            <a:ext cx="694309" cy="839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4546010" y="6307728"/>
            <a:ext cx="699559" cy="141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5311902" y="6312058"/>
            <a:ext cx="327939" cy="13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5705061" y="6312350"/>
            <a:ext cx="52705" cy="134620"/>
          </a:xfrm>
          <a:custGeom>
            <a:avLst/>
            <a:gdLst/>
            <a:ahLst/>
            <a:cxnLst/>
            <a:rect l="l" t="t" r="r" b="b"/>
            <a:pathLst>
              <a:path w="52704" h="134620">
                <a:moveTo>
                  <a:pt x="806" y="0"/>
                </a:moveTo>
                <a:lnTo>
                  <a:pt x="0" y="596"/>
                </a:lnTo>
                <a:lnTo>
                  <a:pt x="6" y="3200"/>
                </a:lnTo>
                <a:lnTo>
                  <a:pt x="1035" y="3962"/>
                </a:lnTo>
                <a:lnTo>
                  <a:pt x="3029" y="4343"/>
                </a:lnTo>
                <a:lnTo>
                  <a:pt x="9011" y="5308"/>
                </a:lnTo>
                <a:lnTo>
                  <a:pt x="12922" y="7175"/>
                </a:lnTo>
                <a:lnTo>
                  <a:pt x="16593" y="12712"/>
                </a:lnTo>
                <a:lnTo>
                  <a:pt x="17507" y="18097"/>
                </a:lnTo>
                <a:lnTo>
                  <a:pt x="17507" y="116979"/>
                </a:lnTo>
                <a:lnTo>
                  <a:pt x="3931" y="130276"/>
                </a:lnTo>
                <a:lnTo>
                  <a:pt x="2927" y="131000"/>
                </a:lnTo>
                <a:lnTo>
                  <a:pt x="2995" y="133502"/>
                </a:lnTo>
                <a:lnTo>
                  <a:pt x="3804" y="134111"/>
                </a:lnTo>
                <a:lnTo>
                  <a:pt x="8437" y="133997"/>
                </a:lnTo>
                <a:lnTo>
                  <a:pt x="10179" y="133819"/>
                </a:lnTo>
                <a:lnTo>
                  <a:pt x="21558" y="133146"/>
                </a:lnTo>
                <a:lnTo>
                  <a:pt x="52432" y="133146"/>
                </a:lnTo>
                <a:lnTo>
                  <a:pt x="52432" y="130708"/>
                </a:lnTo>
                <a:lnTo>
                  <a:pt x="50819" y="129920"/>
                </a:lnTo>
                <a:lnTo>
                  <a:pt x="43555" y="128904"/>
                </a:lnTo>
                <a:lnTo>
                  <a:pt x="40583" y="127939"/>
                </a:lnTo>
                <a:lnTo>
                  <a:pt x="32264" y="110743"/>
                </a:lnTo>
                <a:lnTo>
                  <a:pt x="32264" y="15786"/>
                </a:lnTo>
                <a:lnTo>
                  <a:pt x="34652" y="8077"/>
                </a:lnTo>
                <a:lnTo>
                  <a:pt x="44418" y="4343"/>
                </a:lnTo>
                <a:lnTo>
                  <a:pt x="46095" y="3771"/>
                </a:lnTo>
                <a:lnTo>
                  <a:pt x="46933" y="2920"/>
                </a:lnTo>
                <a:lnTo>
                  <a:pt x="46933" y="965"/>
                </a:lnTo>
                <a:lnTo>
                  <a:pt x="15411" y="965"/>
                </a:lnTo>
                <a:lnTo>
                  <a:pt x="9176" y="673"/>
                </a:lnTo>
                <a:lnTo>
                  <a:pt x="4477" y="101"/>
                </a:lnTo>
                <a:lnTo>
                  <a:pt x="806" y="0"/>
                </a:lnTo>
                <a:close/>
              </a:path>
              <a:path w="52704" h="134620">
                <a:moveTo>
                  <a:pt x="52432" y="133146"/>
                </a:moveTo>
                <a:lnTo>
                  <a:pt x="21558" y="133146"/>
                </a:lnTo>
                <a:lnTo>
                  <a:pt x="35541" y="133362"/>
                </a:lnTo>
                <a:lnTo>
                  <a:pt x="40367" y="133362"/>
                </a:lnTo>
                <a:lnTo>
                  <a:pt x="43783" y="133502"/>
                </a:lnTo>
                <a:lnTo>
                  <a:pt x="47250" y="133997"/>
                </a:lnTo>
                <a:lnTo>
                  <a:pt x="51429" y="134111"/>
                </a:lnTo>
                <a:lnTo>
                  <a:pt x="52415" y="133362"/>
                </a:lnTo>
                <a:lnTo>
                  <a:pt x="52432" y="133146"/>
                </a:lnTo>
                <a:close/>
              </a:path>
              <a:path w="52704" h="134620">
                <a:moveTo>
                  <a:pt x="46069" y="0"/>
                </a:moveTo>
                <a:lnTo>
                  <a:pt x="41916" y="101"/>
                </a:lnTo>
                <a:lnTo>
                  <a:pt x="35452" y="647"/>
                </a:lnTo>
                <a:lnTo>
                  <a:pt x="32048" y="850"/>
                </a:lnTo>
                <a:lnTo>
                  <a:pt x="15411" y="965"/>
                </a:lnTo>
                <a:lnTo>
                  <a:pt x="46933" y="965"/>
                </a:lnTo>
                <a:lnTo>
                  <a:pt x="46933" y="596"/>
                </a:lnTo>
                <a:lnTo>
                  <a:pt x="46069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5704037" y="6311284"/>
            <a:ext cx="54610" cy="136525"/>
          </a:xfrm>
          <a:custGeom>
            <a:avLst/>
            <a:gdLst/>
            <a:ahLst/>
            <a:cxnLst/>
            <a:rect l="l" t="t" r="r" b="b"/>
            <a:pathLst>
              <a:path w="54610" h="136525">
                <a:moveTo>
                  <a:pt x="2720" y="0"/>
                </a:moveTo>
                <a:lnTo>
                  <a:pt x="1805" y="152"/>
                </a:lnTo>
                <a:lnTo>
                  <a:pt x="281" y="1168"/>
                </a:lnTo>
                <a:lnTo>
                  <a:pt x="45" y="1714"/>
                </a:lnTo>
                <a:lnTo>
                  <a:pt x="0" y="4190"/>
                </a:lnTo>
                <a:lnTo>
                  <a:pt x="434" y="4914"/>
                </a:lnTo>
                <a:lnTo>
                  <a:pt x="1869" y="5943"/>
                </a:lnTo>
                <a:lnTo>
                  <a:pt x="2771" y="6248"/>
                </a:lnTo>
                <a:lnTo>
                  <a:pt x="3863" y="6464"/>
                </a:lnTo>
                <a:lnTo>
                  <a:pt x="9768" y="7416"/>
                </a:lnTo>
                <a:lnTo>
                  <a:pt x="13350" y="9232"/>
                </a:lnTo>
                <a:lnTo>
                  <a:pt x="14886" y="11607"/>
                </a:lnTo>
                <a:lnTo>
                  <a:pt x="16487" y="13969"/>
                </a:lnTo>
                <a:lnTo>
                  <a:pt x="17332" y="18478"/>
                </a:lnTo>
                <a:lnTo>
                  <a:pt x="17455" y="118122"/>
                </a:lnTo>
                <a:lnTo>
                  <a:pt x="16703" y="123291"/>
                </a:lnTo>
                <a:lnTo>
                  <a:pt x="15374" y="125602"/>
                </a:lnTo>
                <a:lnTo>
                  <a:pt x="14315" y="127546"/>
                </a:lnTo>
                <a:lnTo>
                  <a:pt x="11521" y="129158"/>
                </a:lnTo>
                <a:lnTo>
                  <a:pt x="5692" y="130136"/>
                </a:lnTo>
                <a:lnTo>
                  <a:pt x="4790" y="130428"/>
                </a:lnTo>
                <a:lnTo>
                  <a:pt x="3355" y="131432"/>
                </a:lnTo>
                <a:lnTo>
                  <a:pt x="2967" y="132118"/>
                </a:lnTo>
                <a:lnTo>
                  <a:pt x="2877" y="134099"/>
                </a:lnTo>
                <a:lnTo>
                  <a:pt x="3228" y="135000"/>
                </a:lnTo>
                <a:lnTo>
                  <a:pt x="4688" y="136080"/>
                </a:lnTo>
                <a:lnTo>
                  <a:pt x="5565" y="136245"/>
                </a:lnTo>
                <a:lnTo>
                  <a:pt x="9425" y="136156"/>
                </a:lnTo>
                <a:lnTo>
                  <a:pt x="11318" y="135953"/>
                </a:lnTo>
                <a:lnTo>
                  <a:pt x="11203" y="134886"/>
                </a:lnTo>
                <a:lnTo>
                  <a:pt x="54155" y="134873"/>
                </a:lnTo>
                <a:lnTo>
                  <a:pt x="54332" y="134429"/>
                </a:lnTo>
                <a:lnTo>
                  <a:pt x="36565" y="134429"/>
                </a:lnTo>
                <a:lnTo>
                  <a:pt x="36565" y="134099"/>
                </a:lnTo>
                <a:lnTo>
                  <a:pt x="6506" y="134086"/>
                </a:lnTo>
                <a:lnTo>
                  <a:pt x="5260" y="133832"/>
                </a:lnTo>
                <a:lnTo>
                  <a:pt x="5136" y="133489"/>
                </a:lnTo>
                <a:lnTo>
                  <a:pt x="5068" y="133134"/>
                </a:lnTo>
                <a:lnTo>
                  <a:pt x="5336" y="132676"/>
                </a:lnTo>
                <a:lnTo>
                  <a:pt x="5615" y="132460"/>
                </a:lnTo>
                <a:lnTo>
                  <a:pt x="6225" y="132219"/>
                </a:lnTo>
                <a:lnTo>
                  <a:pt x="12156" y="131229"/>
                </a:lnTo>
                <a:lnTo>
                  <a:pt x="15661" y="129463"/>
                </a:lnTo>
                <a:lnTo>
                  <a:pt x="17350" y="126479"/>
                </a:lnTo>
                <a:lnTo>
                  <a:pt x="18950" y="123520"/>
                </a:lnTo>
                <a:lnTo>
                  <a:pt x="19585" y="118122"/>
                </a:lnTo>
                <a:lnTo>
                  <a:pt x="19493" y="18478"/>
                </a:lnTo>
                <a:lnTo>
                  <a:pt x="18735" y="13588"/>
                </a:lnTo>
                <a:lnTo>
                  <a:pt x="16677" y="10413"/>
                </a:lnTo>
                <a:lnTo>
                  <a:pt x="14544" y="7238"/>
                </a:lnTo>
                <a:lnTo>
                  <a:pt x="10469" y="5410"/>
                </a:lnTo>
                <a:lnTo>
                  <a:pt x="4053" y="5410"/>
                </a:lnTo>
                <a:lnTo>
                  <a:pt x="4257" y="4356"/>
                </a:lnTo>
                <a:lnTo>
                  <a:pt x="3355" y="4190"/>
                </a:lnTo>
                <a:lnTo>
                  <a:pt x="2745" y="3924"/>
                </a:lnTo>
                <a:lnTo>
                  <a:pt x="2428" y="3695"/>
                </a:lnTo>
                <a:lnTo>
                  <a:pt x="2062" y="3098"/>
                </a:lnTo>
                <a:lnTo>
                  <a:pt x="2128" y="2781"/>
                </a:lnTo>
                <a:lnTo>
                  <a:pt x="2275" y="2425"/>
                </a:lnTo>
                <a:lnTo>
                  <a:pt x="2453" y="2298"/>
                </a:lnTo>
                <a:lnTo>
                  <a:pt x="2948" y="2133"/>
                </a:lnTo>
                <a:lnTo>
                  <a:pt x="3698" y="2133"/>
                </a:lnTo>
                <a:lnTo>
                  <a:pt x="3761" y="1066"/>
                </a:lnTo>
                <a:lnTo>
                  <a:pt x="36423" y="1066"/>
                </a:lnTo>
                <a:lnTo>
                  <a:pt x="16461" y="952"/>
                </a:lnTo>
                <a:lnTo>
                  <a:pt x="10264" y="673"/>
                </a:lnTo>
                <a:lnTo>
                  <a:pt x="5628" y="101"/>
                </a:lnTo>
                <a:lnTo>
                  <a:pt x="2720" y="0"/>
                </a:lnTo>
                <a:close/>
              </a:path>
              <a:path w="54610" h="136525">
                <a:moveTo>
                  <a:pt x="53603" y="135280"/>
                </a:moveTo>
                <a:lnTo>
                  <a:pt x="22608" y="135280"/>
                </a:lnTo>
                <a:lnTo>
                  <a:pt x="36553" y="135496"/>
                </a:lnTo>
                <a:lnTo>
                  <a:pt x="41366" y="135496"/>
                </a:lnTo>
                <a:lnTo>
                  <a:pt x="44770" y="135648"/>
                </a:lnTo>
                <a:lnTo>
                  <a:pt x="48160" y="136131"/>
                </a:lnTo>
                <a:lnTo>
                  <a:pt x="51589" y="136245"/>
                </a:lnTo>
                <a:lnTo>
                  <a:pt x="52567" y="136042"/>
                </a:lnTo>
                <a:lnTo>
                  <a:pt x="53603" y="135280"/>
                </a:lnTo>
                <a:close/>
              </a:path>
              <a:path w="54610" h="136525">
                <a:moveTo>
                  <a:pt x="11317" y="135949"/>
                </a:moveTo>
                <a:close/>
              </a:path>
              <a:path w="54610" h="136525">
                <a:moveTo>
                  <a:pt x="54138" y="134886"/>
                </a:moveTo>
                <a:lnTo>
                  <a:pt x="11203" y="134886"/>
                </a:lnTo>
                <a:lnTo>
                  <a:pt x="11317" y="135949"/>
                </a:lnTo>
                <a:lnTo>
                  <a:pt x="22608" y="135280"/>
                </a:lnTo>
                <a:lnTo>
                  <a:pt x="53603" y="135280"/>
                </a:lnTo>
                <a:lnTo>
                  <a:pt x="54138" y="134886"/>
                </a:lnTo>
                <a:close/>
              </a:path>
              <a:path w="54610" h="136525">
                <a:moveTo>
                  <a:pt x="36591" y="133349"/>
                </a:moveTo>
                <a:lnTo>
                  <a:pt x="36565" y="134429"/>
                </a:lnTo>
                <a:lnTo>
                  <a:pt x="36591" y="133349"/>
                </a:lnTo>
                <a:close/>
              </a:path>
              <a:path w="54610" h="136525">
                <a:moveTo>
                  <a:pt x="41417" y="133349"/>
                </a:moveTo>
                <a:lnTo>
                  <a:pt x="36591" y="133349"/>
                </a:lnTo>
                <a:lnTo>
                  <a:pt x="36565" y="134429"/>
                </a:lnTo>
                <a:lnTo>
                  <a:pt x="54332" y="134429"/>
                </a:lnTo>
                <a:lnTo>
                  <a:pt x="54463" y="134099"/>
                </a:lnTo>
                <a:lnTo>
                  <a:pt x="51335" y="134099"/>
                </a:lnTo>
                <a:lnTo>
                  <a:pt x="48402" y="133997"/>
                </a:lnTo>
                <a:lnTo>
                  <a:pt x="44846" y="133489"/>
                </a:lnTo>
                <a:lnTo>
                  <a:pt x="41417" y="133349"/>
                </a:lnTo>
                <a:close/>
              </a:path>
              <a:path w="54610" h="136525">
                <a:moveTo>
                  <a:pt x="22557" y="133134"/>
                </a:moveTo>
                <a:lnTo>
                  <a:pt x="10966" y="133832"/>
                </a:lnTo>
                <a:lnTo>
                  <a:pt x="9248" y="134010"/>
                </a:lnTo>
                <a:lnTo>
                  <a:pt x="6568" y="134099"/>
                </a:lnTo>
                <a:lnTo>
                  <a:pt x="36565" y="134099"/>
                </a:lnTo>
                <a:lnTo>
                  <a:pt x="36591" y="133349"/>
                </a:lnTo>
                <a:lnTo>
                  <a:pt x="22557" y="133134"/>
                </a:lnTo>
                <a:close/>
              </a:path>
              <a:path w="54610" h="136525">
                <a:moveTo>
                  <a:pt x="49049" y="2133"/>
                </a:moveTo>
                <a:lnTo>
                  <a:pt x="45354" y="2133"/>
                </a:lnTo>
                <a:lnTo>
                  <a:pt x="46700" y="2400"/>
                </a:lnTo>
                <a:lnTo>
                  <a:pt x="46848" y="2781"/>
                </a:lnTo>
                <a:lnTo>
                  <a:pt x="46878" y="3365"/>
                </a:lnTo>
                <a:lnTo>
                  <a:pt x="46624" y="3835"/>
                </a:lnTo>
                <a:lnTo>
                  <a:pt x="45100" y="4394"/>
                </a:lnTo>
                <a:lnTo>
                  <a:pt x="37226" y="7416"/>
                </a:lnTo>
                <a:lnTo>
                  <a:pt x="35283" y="10159"/>
                </a:lnTo>
                <a:lnTo>
                  <a:pt x="32806" y="18173"/>
                </a:lnTo>
                <a:lnTo>
                  <a:pt x="32222" y="23583"/>
                </a:lnTo>
                <a:lnTo>
                  <a:pt x="32222" y="111874"/>
                </a:lnTo>
                <a:lnTo>
                  <a:pt x="50027" y="131813"/>
                </a:lnTo>
                <a:lnTo>
                  <a:pt x="51158" y="132118"/>
                </a:lnTo>
                <a:lnTo>
                  <a:pt x="51813" y="132460"/>
                </a:lnTo>
                <a:lnTo>
                  <a:pt x="52390" y="132905"/>
                </a:lnTo>
                <a:lnTo>
                  <a:pt x="52059" y="133756"/>
                </a:lnTo>
                <a:lnTo>
                  <a:pt x="51843" y="133921"/>
                </a:lnTo>
                <a:lnTo>
                  <a:pt x="51335" y="134099"/>
                </a:lnTo>
                <a:lnTo>
                  <a:pt x="54463" y="134099"/>
                </a:lnTo>
                <a:lnTo>
                  <a:pt x="44820" y="128917"/>
                </a:lnTo>
                <a:lnTo>
                  <a:pt x="41988" y="127965"/>
                </a:lnTo>
                <a:lnTo>
                  <a:pt x="40337" y="126771"/>
                </a:lnTo>
                <a:lnTo>
                  <a:pt x="38674" y="125602"/>
                </a:lnTo>
                <a:lnTo>
                  <a:pt x="37207" y="123520"/>
                </a:lnTo>
                <a:lnTo>
                  <a:pt x="37098" y="123291"/>
                </a:lnTo>
                <a:lnTo>
                  <a:pt x="34940" y="117716"/>
                </a:lnTo>
                <a:lnTo>
                  <a:pt x="34368" y="111874"/>
                </a:lnTo>
                <a:lnTo>
                  <a:pt x="34370" y="23583"/>
                </a:lnTo>
                <a:lnTo>
                  <a:pt x="34952" y="18478"/>
                </a:lnTo>
                <a:lnTo>
                  <a:pt x="37251" y="11087"/>
                </a:lnTo>
                <a:lnTo>
                  <a:pt x="38877" y="9067"/>
                </a:lnTo>
                <a:lnTo>
                  <a:pt x="45786" y="6426"/>
                </a:lnTo>
                <a:lnTo>
                  <a:pt x="45443" y="5410"/>
                </a:lnTo>
                <a:lnTo>
                  <a:pt x="48136" y="5410"/>
                </a:lnTo>
                <a:lnTo>
                  <a:pt x="49037" y="4622"/>
                </a:lnTo>
                <a:lnTo>
                  <a:pt x="49049" y="2133"/>
                </a:lnTo>
                <a:close/>
              </a:path>
              <a:path w="54610" h="136525">
                <a:moveTo>
                  <a:pt x="45443" y="5410"/>
                </a:moveTo>
                <a:lnTo>
                  <a:pt x="45786" y="6426"/>
                </a:lnTo>
                <a:lnTo>
                  <a:pt x="45772" y="6248"/>
                </a:lnTo>
                <a:lnTo>
                  <a:pt x="45443" y="5410"/>
                </a:lnTo>
                <a:close/>
              </a:path>
              <a:path w="54610" h="136525">
                <a:moveTo>
                  <a:pt x="48136" y="5410"/>
                </a:moveTo>
                <a:lnTo>
                  <a:pt x="45443" y="5410"/>
                </a:lnTo>
                <a:lnTo>
                  <a:pt x="45835" y="6410"/>
                </a:lnTo>
                <a:lnTo>
                  <a:pt x="47627" y="5854"/>
                </a:lnTo>
                <a:lnTo>
                  <a:pt x="48136" y="5410"/>
                </a:lnTo>
                <a:close/>
              </a:path>
              <a:path w="54610" h="136525">
                <a:moveTo>
                  <a:pt x="4256" y="4360"/>
                </a:moveTo>
                <a:lnTo>
                  <a:pt x="4053" y="5410"/>
                </a:lnTo>
                <a:lnTo>
                  <a:pt x="10469" y="5410"/>
                </a:lnTo>
                <a:lnTo>
                  <a:pt x="10327" y="5346"/>
                </a:lnTo>
                <a:lnTo>
                  <a:pt x="4256" y="4360"/>
                </a:lnTo>
                <a:close/>
              </a:path>
              <a:path w="54610" h="136525">
                <a:moveTo>
                  <a:pt x="43030" y="2235"/>
                </a:moveTo>
                <a:lnTo>
                  <a:pt x="5374" y="2235"/>
                </a:lnTo>
                <a:lnTo>
                  <a:pt x="10137" y="2819"/>
                </a:lnTo>
                <a:lnTo>
                  <a:pt x="16410" y="3098"/>
                </a:lnTo>
                <a:lnTo>
                  <a:pt x="33111" y="2997"/>
                </a:lnTo>
                <a:lnTo>
                  <a:pt x="36540" y="2781"/>
                </a:lnTo>
                <a:lnTo>
                  <a:pt x="43030" y="2235"/>
                </a:lnTo>
                <a:close/>
              </a:path>
              <a:path w="54610" h="136525">
                <a:moveTo>
                  <a:pt x="5375" y="2231"/>
                </a:moveTo>
                <a:close/>
              </a:path>
              <a:path w="54610" h="136525">
                <a:moveTo>
                  <a:pt x="36431" y="1168"/>
                </a:moveTo>
                <a:lnTo>
                  <a:pt x="5501" y="1168"/>
                </a:lnTo>
                <a:lnTo>
                  <a:pt x="5438" y="2235"/>
                </a:lnTo>
                <a:lnTo>
                  <a:pt x="43004" y="2235"/>
                </a:lnTo>
                <a:lnTo>
                  <a:pt x="42973" y="1714"/>
                </a:lnTo>
                <a:lnTo>
                  <a:pt x="36476" y="1714"/>
                </a:lnTo>
                <a:lnTo>
                  <a:pt x="36431" y="1168"/>
                </a:lnTo>
                <a:close/>
              </a:path>
              <a:path w="54610" h="136525">
                <a:moveTo>
                  <a:pt x="43030" y="2234"/>
                </a:moveTo>
                <a:close/>
              </a:path>
              <a:path w="54610" h="136525">
                <a:moveTo>
                  <a:pt x="48666" y="1168"/>
                </a:moveTo>
                <a:lnTo>
                  <a:pt x="42941" y="1168"/>
                </a:lnTo>
                <a:lnTo>
                  <a:pt x="43030" y="2234"/>
                </a:lnTo>
                <a:lnTo>
                  <a:pt x="45354" y="2133"/>
                </a:lnTo>
                <a:lnTo>
                  <a:pt x="49049" y="2133"/>
                </a:lnTo>
                <a:lnTo>
                  <a:pt x="49049" y="2006"/>
                </a:lnTo>
                <a:lnTo>
                  <a:pt x="48666" y="1168"/>
                </a:lnTo>
                <a:close/>
              </a:path>
              <a:path w="54610" h="136525">
                <a:moveTo>
                  <a:pt x="36423" y="1066"/>
                </a:moveTo>
                <a:lnTo>
                  <a:pt x="3761" y="1066"/>
                </a:lnTo>
                <a:lnTo>
                  <a:pt x="3761" y="2133"/>
                </a:lnTo>
                <a:lnTo>
                  <a:pt x="5375" y="2231"/>
                </a:lnTo>
                <a:lnTo>
                  <a:pt x="5501" y="1168"/>
                </a:lnTo>
                <a:lnTo>
                  <a:pt x="36431" y="1168"/>
                </a:lnTo>
                <a:close/>
              </a:path>
              <a:path w="54610" h="136525">
                <a:moveTo>
                  <a:pt x="3761" y="1066"/>
                </a:moveTo>
                <a:lnTo>
                  <a:pt x="3698" y="2133"/>
                </a:lnTo>
                <a:lnTo>
                  <a:pt x="3761" y="1066"/>
                </a:lnTo>
                <a:close/>
              </a:path>
              <a:path w="54610" h="136525">
                <a:moveTo>
                  <a:pt x="47929" y="634"/>
                </a:moveTo>
                <a:lnTo>
                  <a:pt x="36413" y="634"/>
                </a:lnTo>
                <a:lnTo>
                  <a:pt x="36476" y="1714"/>
                </a:lnTo>
                <a:lnTo>
                  <a:pt x="42973" y="1714"/>
                </a:lnTo>
                <a:lnTo>
                  <a:pt x="42941" y="1168"/>
                </a:lnTo>
                <a:lnTo>
                  <a:pt x="48666" y="1168"/>
                </a:lnTo>
                <a:lnTo>
                  <a:pt x="47929" y="634"/>
                </a:lnTo>
                <a:close/>
              </a:path>
              <a:path w="54610" h="136525">
                <a:moveTo>
                  <a:pt x="36388" y="636"/>
                </a:moveTo>
                <a:lnTo>
                  <a:pt x="33035" y="850"/>
                </a:lnTo>
                <a:lnTo>
                  <a:pt x="16461" y="952"/>
                </a:lnTo>
                <a:lnTo>
                  <a:pt x="36414" y="952"/>
                </a:lnTo>
                <a:lnTo>
                  <a:pt x="36388" y="636"/>
                </a:lnTo>
                <a:close/>
              </a:path>
              <a:path w="54610" h="136525">
                <a:moveTo>
                  <a:pt x="46344" y="0"/>
                </a:moveTo>
                <a:lnTo>
                  <a:pt x="42877" y="101"/>
                </a:lnTo>
                <a:lnTo>
                  <a:pt x="36388" y="636"/>
                </a:lnTo>
                <a:lnTo>
                  <a:pt x="47929" y="634"/>
                </a:lnTo>
                <a:lnTo>
                  <a:pt x="47195" y="139"/>
                </a:lnTo>
                <a:lnTo>
                  <a:pt x="4634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5822594" y="6307728"/>
            <a:ext cx="323354" cy="141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4543818" y="6586241"/>
            <a:ext cx="1604352" cy="89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k object 24"/>
          <p:cNvSpPr/>
          <p:nvPr/>
        </p:nvSpPr>
        <p:spPr>
          <a:xfrm>
            <a:off x="4947475" y="6753048"/>
            <a:ext cx="59690" cy="88900"/>
          </a:xfrm>
          <a:custGeom>
            <a:avLst/>
            <a:gdLst/>
            <a:ahLst/>
            <a:cxnLst/>
            <a:rect l="l" t="t" r="r" b="b"/>
            <a:pathLst>
              <a:path w="59689" h="88900">
                <a:moveTo>
                  <a:pt x="3555" y="62445"/>
                </a:moveTo>
                <a:lnTo>
                  <a:pt x="609" y="62445"/>
                </a:lnTo>
                <a:lnTo>
                  <a:pt x="0" y="63792"/>
                </a:lnTo>
                <a:lnTo>
                  <a:pt x="541" y="66484"/>
                </a:lnTo>
                <a:lnTo>
                  <a:pt x="3555" y="82067"/>
                </a:lnTo>
                <a:lnTo>
                  <a:pt x="4051" y="84277"/>
                </a:lnTo>
                <a:lnTo>
                  <a:pt x="15214" y="88823"/>
                </a:lnTo>
                <a:lnTo>
                  <a:pt x="24295" y="88823"/>
                </a:lnTo>
                <a:lnTo>
                  <a:pt x="41527" y="86247"/>
                </a:lnTo>
                <a:lnTo>
                  <a:pt x="43779" y="84899"/>
                </a:lnTo>
                <a:lnTo>
                  <a:pt x="29933" y="84899"/>
                </a:lnTo>
                <a:lnTo>
                  <a:pt x="18974" y="82816"/>
                </a:lnTo>
                <a:lnTo>
                  <a:pt x="11260" y="77811"/>
                </a:lnTo>
                <a:lnTo>
                  <a:pt x="6443" y="71746"/>
                </a:lnTo>
                <a:lnTo>
                  <a:pt x="4178" y="66484"/>
                </a:lnTo>
                <a:lnTo>
                  <a:pt x="3555" y="63919"/>
                </a:lnTo>
                <a:lnTo>
                  <a:pt x="3555" y="62445"/>
                </a:lnTo>
                <a:close/>
              </a:path>
              <a:path w="59689" h="88900">
                <a:moveTo>
                  <a:pt x="45275" y="0"/>
                </a:moveTo>
                <a:lnTo>
                  <a:pt x="30429" y="0"/>
                </a:lnTo>
                <a:lnTo>
                  <a:pt x="20220" y="1412"/>
                </a:lnTo>
                <a:lnTo>
                  <a:pt x="11517" y="5688"/>
                </a:lnTo>
                <a:lnTo>
                  <a:pt x="5460" y="12885"/>
                </a:lnTo>
                <a:lnTo>
                  <a:pt x="3326" y="22440"/>
                </a:lnTo>
                <a:lnTo>
                  <a:pt x="3299" y="23304"/>
                </a:lnTo>
                <a:lnTo>
                  <a:pt x="10970" y="39873"/>
                </a:lnTo>
                <a:lnTo>
                  <a:pt x="28092" y="47413"/>
                </a:lnTo>
                <a:lnTo>
                  <a:pt x="45214" y="53390"/>
                </a:lnTo>
                <a:lnTo>
                  <a:pt x="52997" y="65506"/>
                </a:lnTo>
                <a:lnTo>
                  <a:pt x="51032" y="73974"/>
                </a:lnTo>
                <a:lnTo>
                  <a:pt x="45837" y="80036"/>
                </a:lnTo>
                <a:lnTo>
                  <a:pt x="38455" y="83682"/>
                </a:lnTo>
                <a:lnTo>
                  <a:pt x="29933" y="84899"/>
                </a:lnTo>
                <a:lnTo>
                  <a:pt x="43779" y="84899"/>
                </a:lnTo>
                <a:lnTo>
                  <a:pt x="52284" y="79806"/>
                </a:lnTo>
                <a:lnTo>
                  <a:pt x="57818" y="71432"/>
                </a:lnTo>
                <a:lnTo>
                  <a:pt x="59385" y="63055"/>
                </a:lnTo>
                <a:lnTo>
                  <a:pt x="51602" y="45228"/>
                </a:lnTo>
                <a:lnTo>
                  <a:pt x="34480" y="37290"/>
                </a:lnTo>
                <a:lnTo>
                  <a:pt x="17358" y="31376"/>
                </a:lnTo>
                <a:lnTo>
                  <a:pt x="9575" y="19621"/>
                </a:lnTo>
                <a:lnTo>
                  <a:pt x="11336" y="12371"/>
                </a:lnTo>
                <a:lnTo>
                  <a:pt x="15936" y="7416"/>
                </a:lnTo>
                <a:lnTo>
                  <a:pt x="22354" y="4576"/>
                </a:lnTo>
                <a:lnTo>
                  <a:pt x="29565" y="3670"/>
                </a:lnTo>
                <a:lnTo>
                  <a:pt x="48639" y="3670"/>
                </a:lnTo>
                <a:lnTo>
                  <a:pt x="45275" y="0"/>
                </a:lnTo>
                <a:close/>
              </a:path>
              <a:path w="59689" h="88900">
                <a:moveTo>
                  <a:pt x="48639" y="3670"/>
                </a:moveTo>
                <a:lnTo>
                  <a:pt x="29565" y="3670"/>
                </a:lnTo>
                <a:lnTo>
                  <a:pt x="37264" y="4678"/>
                </a:lnTo>
                <a:lnTo>
                  <a:pt x="43953" y="7688"/>
                </a:lnTo>
                <a:lnTo>
                  <a:pt x="49305" y="12676"/>
                </a:lnTo>
                <a:lnTo>
                  <a:pt x="52997" y="19621"/>
                </a:lnTo>
                <a:lnTo>
                  <a:pt x="54228" y="23304"/>
                </a:lnTo>
                <a:lnTo>
                  <a:pt x="56807" y="23304"/>
                </a:lnTo>
                <a:lnTo>
                  <a:pt x="57048" y="22440"/>
                </a:lnTo>
                <a:lnTo>
                  <a:pt x="55049" y="4419"/>
                </a:lnTo>
                <a:lnTo>
                  <a:pt x="49326" y="4419"/>
                </a:lnTo>
                <a:lnTo>
                  <a:pt x="48639" y="3670"/>
                </a:lnTo>
                <a:close/>
              </a:path>
              <a:path w="59689" h="88900">
                <a:moveTo>
                  <a:pt x="54355" y="3060"/>
                </a:moveTo>
                <a:lnTo>
                  <a:pt x="52387" y="3060"/>
                </a:lnTo>
                <a:lnTo>
                  <a:pt x="52146" y="4419"/>
                </a:lnTo>
                <a:lnTo>
                  <a:pt x="55049" y="4419"/>
                </a:lnTo>
                <a:lnTo>
                  <a:pt x="54965" y="3428"/>
                </a:lnTo>
                <a:lnTo>
                  <a:pt x="54355" y="306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k object 25"/>
          <p:cNvSpPr/>
          <p:nvPr/>
        </p:nvSpPr>
        <p:spPr>
          <a:xfrm>
            <a:off x="5062143" y="6754143"/>
            <a:ext cx="78740" cy="86995"/>
          </a:xfrm>
          <a:custGeom>
            <a:avLst/>
            <a:gdLst/>
            <a:ahLst/>
            <a:cxnLst/>
            <a:rect l="l" t="t" r="r" b="b"/>
            <a:pathLst>
              <a:path w="78739" h="86995">
                <a:moveTo>
                  <a:pt x="24904" y="82334"/>
                </a:moveTo>
                <a:lnTo>
                  <a:pt x="24904" y="86499"/>
                </a:lnTo>
                <a:lnTo>
                  <a:pt x="25272" y="86868"/>
                </a:lnTo>
                <a:lnTo>
                  <a:pt x="27114" y="86868"/>
                </a:lnTo>
                <a:lnTo>
                  <a:pt x="29438" y="86372"/>
                </a:lnTo>
                <a:lnTo>
                  <a:pt x="54332" y="86372"/>
                </a:lnTo>
                <a:lnTo>
                  <a:pt x="54316" y="85636"/>
                </a:lnTo>
                <a:lnTo>
                  <a:pt x="44284" y="85636"/>
                </a:lnTo>
                <a:lnTo>
                  <a:pt x="44284" y="83553"/>
                </a:lnTo>
                <a:lnTo>
                  <a:pt x="34594" y="83553"/>
                </a:lnTo>
                <a:lnTo>
                  <a:pt x="24904" y="82334"/>
                </a:lnTo>
                <a:close/>
              </a:path>
              <a:path w="78739" h="86995">
                <a:moveTo>
                  <a:pt x="54332" y="86372"/>
                </a:moveTo>
                <a:lnTo>
                  <a:pt x="46735" y="86372"/>
                </a:lnTo>
                <a:lnTo>
                  <a:pt x="50177" y="86868"/>
                </a:lnTo>
                <a:lnTo>
                  <a:pt x="54343" y="86868"/>
                </a:lnTo>
                <a:lnTo>
                  <a:pt x="54332" y="86372"/>
                </a:lnTo>
                <a:close/>
              </a:path>
              <a:path w="78739" h="86995">
                <a:moveTo>
                  <a:pt x="54228" y="81584"/>
                </a:moveTo>
                <a:lnTo>
                  <a:pt x="44284" y="85636"/>
                </a:lnTo>
                <a:lnTo>
                  <a:pt x="54316" y="85636"/>
                </a:lnTo>
                <a:lnTo>
                  <a:pt x="54228" y="81584"/>
                </a:lnTo>
                <a:close/>
              </a:path>
              <a:path w="78739" h="86995">
                <a:moveTo>
                  <a:pt x="44284" y="6261"/>
                </a:moveTo>
                <a:lnTo>
                  <a:pt x="43675" y="6756"/>
                </a:lnTo>
                <a:lnTo>
                  <a:pt x="33362" y="6756"/>
                </a:lnTo>
                <a:lnTo>
                  <a:pt x="35077" y="6883"/>
                </a:lnTo>
                <a:lnTo>
                  <a:pt x="34606" y="11417"/>
                </a:lnTo>
                <a:lnTo>
                  <a:pt x="34594" y="83553"/>
                </a:lnTo>
                <a:lnTo>
                  <a:pt x="44284" y="83553"/>
                </a:lnTo>
                <a:lnTo>
                  <a:pt x="44284" y="6261"/>
                </a:lnTo>
                <a:close/>
              </a:path>
              <a:path w="78739" h="86995">
                <a:moveTo>
                  <a:pt x="1346" y="0"/>
                </a:moveTo>
                <a:lnTo>
                  <a:pt x="1346" y="4787"/>
                </a:lnTo>
                <a:lnTo>
                  <a:pt x="0" y="16687"/>
                </a:lnTo>
                <a:lnTo>
                  <a:pt x="1219" y="18161"/>
                </a:lnTo>
                <a:lnTo>
                  <a:pt x="2819" y="18161"/>
                </a:lnTo>
                <a:lnTo>
                  <a:pt x="2946" y="16573"/>
                </a:lnTo>
                <a:lnTo>
                  <a:pt x="3301" y="15341"/>
                </a:lnTo>
                <a:lnTo>
                  <a:pt x="5511" y="8597"/>
                </a:lnTo>
                <a:lnTo>
                  <a:pt x="5765" y="6756"/>
                </a:lnTo>
                <a:lnTo>
                  <a:pt x="43675" y="6756"/>
                </a:lnTo>
                <a:lnTo>
                  <a:pt x="44284" y="6261"/>
                </a:lnTo>
                <a:lnTo>
                  <a:pt x="78068" y="6261"/>
                </a:lnTo>
                <a:lnTo>
                  <a:pt x="77901" y="3568"/>
                </a:lnTo>
                <a:lnTo>
                  <a:pt x="77774" y="749"/>
                </a:lnTo>
                <a:lnTo>
                  <a:pt x="77505" y="417"/>
                </a:lnTo>
                <a:lnTo>
                  <a:pt x="27617" y="417"/>
                </a:lnTo>
                <a:lnTo>
                  <a:pt x="10808" y="77"/>
                </a:lnTo>
                <a:lnTo>
                  <a:pt x="1346" y="0"/>
                </a:lnTo>
                <a:close/>
              </a:path>
              <a:path w="78739" h="86995">
                <a:moveTo>
                  <a:pt x="78068" y="6261"/>
                </a:moveTo>
                <a:lnTo>
                  <a:pt x="44284" y="6261"/>
                </a:lnTo>
                <a:lnTo>
                  <a:pt x="44284" y="6756"/>
                </a:lnTo>
                <a:lnTo>
                  <a:pt x="66738" y="6756"/>
                </a:lnTo>
                <a:lnTo>
                  <a:pt x="73005" y="8212"/>
                </a:lnTo>
                <a:lnTo>
                  <a:pt x="74937" y="11417"/>
                </a:lnTo>
                <a:lnTo>
                  <a:pt x="75377" y="14621"/>
                </a:lnTo>
                <a:lnTo>
                  <a:pt x="77165" y="16078"/>
                </a:lnTo>
                <a:lnTo>
                  <a:pt x="78752" y="16078"/>
                </a:lnTo>
                <a:lnTo>
                  <a:pt x="78511" y="13385"/>
                </a:lnTo>
                <a:lnTo>
                  <a:pt x="78068" y="6261"/>
                </a:lnTo>
                <a:close/>
              </a:path>
              <a:path w="78739" h="86995">
                <a:moveTo>
                  <a:pt x="77165" y="0"/>
                </a:moveTo>
                <a:lnTo>
                  <a:pt x="53035" y="417"/>
                </a:lnTo>
                <a:lnTo>
                  <a:pt x="77505" y="417"/>
                </a:lnTo>
                <a:lnTo>
                  <a:pt x="7716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k object 26"/>
          <p:cNvSpPr/>
          <p:nvPr/>
        </p:nvSpPr>
        <p:spPr>
          <a:xfrm>
            <a:off x="5192877" y="6753897"/>
            <a:ext cx="90170" cy="88265"/>
          </a:xfrm>
          <a:custGeom>
            <a:avLst/>
            <a:gdLst/>
            <a:ahLst/>
            <a:cxnLst/>
            <a:rect l="l" t="t" r="r" b="b"/>
            <a:pathLst>
              <a:path w="90170" h="88265">
                <a:moveTo>
                  <a:pt x="19634" y="2463"/>
                </a:moveTo>
                <a:lnTo>
                  <a:pt x="9944" y="2463"/>
                </a:lnTo>
                <a:lnTo>
                  <a:pt x="10008" y="51650"/>
                </a:lnTo>
                <a:lnTo>
                  <a:pt x="11406" y="64784"/>
                </a:lnTo>
                <a:lnTo>
                  <a:pt x="17043" y="76593"/>
                </a:lnTo>
                <a:lnTo>
                  <a:pt x="28728" y="84859"/>
                </a:lnTo>
                <a:lnTo>
                  <a:pt x="48336" y="87972"/>
                </a:lnTo>
                <a:lnTo>
                  <a:pt x="68750" y="83144"/>
                </a:lnTo>
                <a:lnTo>
                  <a:pt x="68932" y="82943"/>
                </a:lnTo>
                <a:lnTo>
                  <a:pt x="48958" y="82943"/>
                </a:lnTo>
                <a:lnTo>
                  <a:pt x="37384" y="81237"/>
                </a:lnTo>
                <a:lnTo>
                  <a:pt x="28081" y="76012"/>
                </a:lnTo>
                <a:lnTo>
                  <a:pt x="21885" y="67106"/>
                </a:lnTo>
                <a:lnTo>
                  <a:pt x="19634" y="54356"/>
                </a:lnTo>
                <a:lnTo>
                  <a:pt x="19634" y="2463"/>
                </a:lnTo>
                <a:close/>
              </a:path>
              <a:path w="90170" h="88265">
                <a:moveTo>
                  <a:pt x="89082" y="990"/>
                </a:moveTo>
                <a:lnTo>
                  <a:pt x="77292" y="990"/>
                </a:lnTo>
                <a:lnTo>
                  <a:pt x="77170" y="54356"/>
                </a:lnTo>
                <a:lnTo>
                  <a:pt x="76108" y="63998"/>
                </a:lnTo>
                <a:lnTo>
                  <a:pt x="71774" y="73526"/>
                </a:lnTo>
                <a:lnTo>
                  <a:pt x="63115" y="80340"/>
                </a:lnTo>
                <a:lnTo>
                  <a:pt x="48958" y="82943"/>
                </a:lnTo>
                <a:lnTo>
                  <a:pt x="68932" y="82943"/>
                </a:lnTo>
                <a:lnTo>
                  <a:pt x="78841" y="72069"/>
                </a:lnTo>
                <a:lnTo>
                  <a:pt x="82236" y="59865"/>
                </a:lnTo>
                <a:lnTo>
                  <a:pt x="82455" y="54356"/>
                </a:lnTo>
                <a:lnTo>
                  <a:pt x="82562" y="2336"/>
                </a:lnTo>
                <a:lnTo>
                  <a:pt x="89801" y="2336"/>
                </a:lnTo>
                <a:lnTo>
                  <a:pt x="89801" y="1600"/>
                </a:lnTo>
                <a:lnTo>
                  <a:pt x="89082" y="990"/>
                </a:lnTo>
                <a:close/>
              </a:path>
              <a:path w="90170" h="88265">
                <a:moveTo>
                  <a:pt x="71894" y="254"/>
                </a:moveTo>
                <a:lnTo>
                  <a:pt x="67106" y="254"/>
                </a:lnTo>
                <a:lnTo>
                  <a:pt x="65887" y="1473"/>
                </a:lnTo>
                <a:lnTo>
                  <a:pt x="65887" y="6134"/>
                </a:lnTo>
                <a:lnTo>
                  <a:pt x="77292" y="990"/>
                </a:lnTo>
                <a:lnTo>
                  <a:pt x="89082" y="990"/>
                </a:lnTo>
                <a:lnTo>
                  <a:pt x="88798" y="749"/>
                </a:lnTo>
                <a:lnTo>
                  <a:pt x="76682" y="749"/>
                </a:lnTo>
                <a:lnTo>
                  <a:pt x="71894" y="254"/>
                </a:lnTo>
                <a:close/>
              </a:path>
              <a:path w="90170" h="88265">
                <a:moveTo>
                  <a:pt x="5892" y="254"/>
                </a:moveTo>
                <a:lnTo>
                  <a:pt x="2082" y="254"/>
                </a:lnTo>
                <a:lnTo>
                  <a:pt x="0" y="622"/>
                </a:lnTo>
                <a:lnTo>
                  <a:pt x="0" y="5397"/>
                </a:lnTo>
                <a:lnTo>
                  <a:pt x="9944" y="2463"/>
                </a:lnTo>
                <a:lnTo>
                  <a:pt x="19634" y="2463"/>
                </a:lnTo>
                <a:lnTo>
                  <a:pt x="19634" y="1473"/>
                </a:lnTo>
                <a:lnTo>
                  <a:pt x="27851" y="1473"/>
                </a:lnTo>
                <a:lnTo>
                  <a:pt x="27851" y="749"/>
                </a:lnTo>
                <a:lnTo>
                  <a:pt x="8966" y="749"/>
                </a:lnTo>
                <a:lnTo>
                  <a:pt x="5892" y="254"/>
                </a:lnTo>
                <a:close/>
              </a:path>
              <a:path w="90170" h="88265">
                <a:moveTo>
                  <a:pt x="89801" y="2336"/>
                </a:moveTo>
                <a:lnTo>
                  <a:pt x="82562" y="2336"/>
                </a:lnTo>
                <a:lnTo>
                  <a:pt x="89801" y="5041"/>
                </a:lnTo>
                <a:lnTo>
                  <a:pt x="89801" y="2336"/>
                </a:lnTo>
                <a:close/>
              </a:path>
              <a:path w="90170" h="88265">
                <a:moveTo>
                  <a:pt x="27851" y="1473"/>
                </a:moveTo>
                <a:lnTo>
                  <a:pt x="19634" y="1473"/>
                </a:lnTo>
                <a:lnTo>
                  <a:pt x="27851" y="4914"/>
                </a:lnTo>
                <a:lnTo>
                  <a:pt x="27851" y="1473"/>
                </a:lnTo>
                <a:close/>
              </a:path>
              <a:path w="90170" h="88265">
                <a:moveTo>
                  <a:pt x="27851" y="0"/>
                </a:moveTo>
                <a:lnTo>
                  <a:pt x="24536" y="254"/>
                </a:lnTo>
                <a:lnTo>
                  <a:pt x="20129" y="254"/>
                </a:lnTo>
                <a:lnTo>
                  <a:pt x="16205" y="749"/>
                </a:lnTo>
                <a:lnTo>
                  <a:pt x="27851" y="749"/>
                </a:lnTo>
                <a:lnTo>
                  <a:pt x="27851" y="0"/>
                </a:lnTo>
                <a:close/>
              </a:path>
              <a:path w="90170" h="88265">
                <a:moveTo>
                  <a:pt x="88214" y="254"/>
                </a:moveTo>
                <a:lnTo>
                  <a:pt x="86004" y="254"/>
                </a:lnTo>
                <a:lnTo>
                  <a:pt x="83794" y="749"/>
                </a:lnTo>
                <a:lnTo>
                  <a:pt x="88798" y="749"/>
                </a:lnTo>
                <a:lnTo>
                  <a:pt x="88214" y="254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k object 27"/>
          <p:cNvSpPr/>
          <p:nvPr/>
        </p:nvSpPr>
        <p:spPr>
          <a:xfrm>
            <a:off x="5340299" y="6754144"/>
            <a:ext cx="82550" cy="86995"/>
          </a:xfrm>
          <a:custGeom>
            <a:avLst/>
            <a:gdLst/>
            <a:ahLst/>
            <a:cxnLst/>
            <a:rect l="l" t="t" r="r" b="b"/>
            <a:pathLst>
              <a:path w="82550" h="86995">
                <a:moveTo>
                  <a:pt x="1346" y="82816"/>
                </a:moveTo>
                <a:lnTo>
                  <a:pt x="1346" y="86372"/>
                </a:lnTo>
                <a:lnTo>
                  <a:pt x="1600" y="86868"/>
                </a:lnTo>
                <a:lnTo>
                  <a:pt x="3441" y="86868"/>
                </a:lnTo>
                <a:lnTo>
                  <a:pt x="15214" y="86372"/>
                </a:lnTo>
                <a:lnTo>
                  <a:pt x="38175" y="86372"/>
                </a:lnTo>
                <a:lnTo>
                  <a:pt x="41261" y="85877"/>
                </a:lnTo>
                <a:lnTo>
                  <a:pt x="10058" y="85877"/>
                </a:lnTo>
                <a:lnTo>
                  <a:pt x="1346" y="82816"/>
                </a:lnTo>
                <a:close/>
              </a:path>
              <a:path w="82550" h="86995">
                <a:moveTo>
                  <a:pt x="38175" y="86372"/>
                </a:moveTo>
                <a:lnTo>
                  <a:pt x="22580" y="86372"/>
                </a:lnTo>
                <a:lnTo>
                  <a:pt x="28828" y="86868"/>
                </a:lnTo>
                <a:lnTo>
                  <a:pt x="35090" y="86868"/>
                </a:lnTo>
                <a:lnTo>
                  <a:pt x="38175" y="86372"/>
                </a:lnTo>
                <a:close/>
              </a:path>
              <a:path w="82550" h="86995">
                <a:moveTo>
                  <a:pt x="42763" y="622"/>
                </a:moveTo>
                <a:lnTo>
                  <a:pt x="10058" y="622"/>
                </a:lnTo>
                <a:lnTo>
                  <a:pt x="10058" y="85877"/>
                </a:lnTo>
                <a:lnTo>
                  <a:pt x="41261" y="85877"/>
                </a:lnTo>
                <a:lnTo>
                  <a:pt x="55739" y="83553"/>
                </a:lnTo>
                <a:lnTo>
                  <a:pt x="33858" y="83553"/>
                </a:lnTo>
                <a:lnTo>
                  <a:pt x="24536" y="82080"/>
                </a:lnTo>
                <a:lnTo>
                  <a:pt x="19392" y="76923"/>
                </a:lnTo>
                <a:lnTo>
                  <a:pt x="19748" y="71031"/>
                </a:lnTo>
                <a:lnTo>
                  <a:pt x="19870" y="4546"/>
                </a:lnTo>
                <a:lnTo>
                  <a:pt x="20243" y="3073"/>
                </a:lnTo>
                <a:lnTo>
                  <a:pt x="55524" y="3073"/>
                </a:lnTo>
                <a:lnTo>
                  <a:pt x="55271" y="2924"/>
                </a:lnTo>
                <a:lnTo>
                  <a:pt x="42763" y="622"/>
                </a:lnTo>
                <a:close/>
              </a:path>
              <a:path w="82550" h="86995">
                <a:moveTo>
                  <a:pt x="55524" y="3073"/>
                </a:moveTo>
                <a:lnTo>
                  <a:pt x="31902" y="3073"/>
                </a:lnTo>
                <a:lnTo>
                  <a:pt x="48212" y="5981"/>
                </a:lnTo>
                <a:lnTo>
                  <a:pt x="61374" y="14311"/>
                </a:lnTo>
                <a:lnTo>
                  <a:pt x="70166" y="27724"/>
                </a:lnTo>
                <a:lnTo>
                  <a:pt x="73367" y="45885"/>
                </a:lnTo>
                <a:lnTo>
                  <a:pt x="70508" y="63729"/>
                </a:lnTo>
                <a:lnTo>
                  <a:pt x="62909" y="75349"/>
                </a:lnTo>
                <a:lnTo>
                  <a:pt x="52043" y="81653"/>
                </a:lnTo>
                <a:lnTo>
                  <a:pt x="39382" y="83553"/>
                </a:lnTo>
                <a:lnTo>
                  <a:pt x="55739" y="83553"/>
                </a:lnTo>
                <a:lnTo>
                  <a:pt x="56825" y="83379"/>
                </a:lnTo>
                <a:lnTo>
                  <a:pt x="71507" y="73586"/>
                </a:lnTo>
                <a:lnTo>
                  <a:pt x="79817" y="58503"/>
                </a:lnTo>
                <a:lnTo>
                  <a:pt x="82435" y="39141"/>
                </a:lnTo>
                <a:lnTo>
                  <a:pt x="78762" y="23451"/>
                </a:lnTo>
                <a:lnTo>
                  <a:pt x="69053" y="11060"/>
                </a:lnTo>
                <a:lnTo>
                  <a:pt x="55524" y="3073"/>
                </a:lnTo>
                <a:close/>
              </a:path>
              <a:path w="82550" h="86995">
                <a:moveTo>
                  <a:pt x="5524" y="0"/>
                </a:moveTo>
                <a:lnTo>
                  <a:pt x="977" y="0"/>
                </a:lnTo>
                <a:lnTo>
                  <a:pt x="0" y="368"/>
                </a:lnTo>
                <a:lnTo>
                  <a:pt x="0" y="4546"/>
                </a:lnTo>
                <a:lnTo>
                  <a:pt x="10058" y="622"/>
                </a:lnTo>
                <a:lnTo>
                  <a:pt x="42763" y="622"/>
                </a:lnTo>
                <a:lnTo>
                  <a:pt x="42073" y="495"/>
                </a:lnTo>
                <a:lnTo>
                  <a:pt x="9080" y="495"/>
                </a:lnTo>
                <a:lnTo>
                  <a:pt x="5524" y="0"/>
                </a:lnTo>
                <a:close/>
              </a:path>
              <a:path w="82550" h="86995">
                <a:moveTo>
                  <a:pt x="39382" y="0"/>
                </a:moveTo>
                <a:lnTo>
                  <a:pt x="31908" y="77"/>
                </a:lnTo>
                <a:lnTo>
                  <a:pt x="18851" y="417"/>
                </a:lnTo>
                <a:lnTo>
                  <a:pt x="9080" y="495"/>
                </a:lnTo>
                <a:lnTo>
                  <a:pt x="42073" y="495"/>
                </a:lnTo>
                <a:lnTo>
                  <a:pt x="3938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k object 28"/>
          <p:cNvSpPr/>
          <p:nvPr/>
        </p:nvSpPr>
        <p:spPr>
          <a:xfrm>
            <a:off x="5479021" y="6754148"/>
            <a:ext cx="31115" cy="86995"/>
          </a:xfrm>
          <a:custGeom>
            <a:avLst/>
            <a:gdLst/>
            <a:ahLst/>
            <a:cxnLst/>
            <a:rect l="l" t="t" r="r" b="b"/>
            <a:pathLst>
              <a:path w="31114" h="86995">
                <a:moveTo>
                  <a:pt x="381" y="81470"/>
                </a:moveTo>
                <a:lnTo>
                  <a:pt x="455" y="86372"/>
                </a:lnTo>
                <a:lnTo>
                  <a:pt x="736" y="86855"/>
                </a:lnTo>
                <a:lnTo>
                  <a:pt x="4673" y="86855"/>
                </a:lnTo>
                <a:lnTo>
                  <a:pt x="7239" y="86372"/>
                </a:lnTo>
                <a:lnTo>
                  <a:pt x="30556" y="86372"/>
                </a:lnTo>
                <a:lnTo>
                  <a:pt x="30556" y="85509"/>
                </a:lnTo>
                <a:lnTo>
                  <a:pt x="9944" y="85509"/>
                </a:lnTo>
                <a:lnTo>
                  <a:pt x="381" y="81470"/>
                </a:lnTo>
                <a:close/>
              </a:path>
              <a:path w="31114" h="86995">
                <a:moveTo>
                  <a:pt x="30556" y="86372"/>
                </a:moveTo>
                <a:lnTo>
                  <a:pt x="20002" y="86372"/>
                </a:lnTo>
                <a:lnTo>
                  <a:pt x="25285" y="86855"/>
                </a:lnTo>
                <a:lnTo>
                  <a:pt x="30187" y="86855"/>
                </a:lnTo>
                <a:lnTo>
                  <a:pt x="30556" y="86487"/>
                </a:lnTo>
                <a:close/>
              </a:path>
              <a:path w="31114" h="86995">
                <a:moveTo>
                  <a:pt x="19634" y="1600"/>
                </a:moveTo>
                <a:lnTo>
                  <a:pt x="9817" y="1600"/>
                </a:lnTo>
                <a:lnTo>
                  <a:pt x="9851" y="4038"/>
                </a:lnTo>
                <a:lnTo>
                  <a:pt x="9944" y="85509"/>
                </a:lnTo>
                <a:lnTo>
                  <a:pt x="30556" y="85509"/>
                </a:lnTo>
                <a:lnTo>
                  <a:pt x="30556" y="84772"/>
                </a:lnTo>
                <a:lnTo>
                  <a:pt x="19634" y="84772"/>
                </a:lnTo>
                <a:lnTo>
                  <a:pt x="19634" y="1600"/>
                </a:lnTo>
                <a:close/>
              </a:path>
              <a:path w="31114" h="86995">
                <a:moveTo>
                  <a:pt x="30556" y="81953"/>
                </a:moveTo>
                <a:lnTo>
                  <a:pt x="19634" y="84772"/>
                </a:lnTo>
                <a:lnTo>
                  <a:pt x="30556" y="84772"/>
                </a:lnTo>
                <a:lnTo>
                  <a:pt x="30556" y="81953"/>
                </a:lnTo>
                <a:close/>
              </a:path>
              <a:path w="31114" h="86995">
                <a:moveTo>
                  <a:pt x="28473" y="1346"/>
                </a:moveTo>
                <a:lnTo>
                  <a:pt x="19634" y="1346"/>
                </a:lnTo>
                <a:lnTo>
                  <a:pt x="28473" y="4165"/>
                </a:lnTo>
                <a:lnTo>
                  <a:pt x="28473" y="1346"/>
                </a:lnTo>
                <a:close/>
              </a:path>
              <a:path w="31114" h="86995">
                <a:moveTo>
                  <a:pt x="5778" y="0"/>
                </a:moveTo>
                <a:lnTo>
                  <a:pt x="254" y="0"/>
                </a:lnTo>
                <a:lnTo>
                  <a:pt x="0" y="241"/>
                </a:lnTo>
                <a:lnTo>
                  <a:pt x="0" y="4038"/>
                </a:lnTo>
                <a:lnTo>
                  <a:pt x="9817" y="1600"/>
                </a:lnTo>
                <a:lnTo>
                  <a:pt x="19634" y="1600"/>
                </a:lnTo>
                <a:lnTo>
                  <a:pt x="19634" y="1346"/>
                </a:lnTo>
                <a:lnTo>
                  <a:pt x="28473" y="1346"/>
                </a:lnTo>
                <a:lnTo>
                  <a:pt x="28473" y="495"/>
                </a:lnTo>
                <a:lnTo>
                  <a:pt x="10185" y="495"/>
                </a:lnTo>
                <a:lnTo>
                  <a:pt x="5778" y="0"/>
                </a:lnTo>
                <a:close/>
              </a:path>
              <a:path w="31114" h="86995">
                <a:moveTo>
                  <a:pt x="28105" y="0"/>
                </a:moveTo>
                <a:lnTo>
                  <a:pt x="22339" y="0"/>
                </a:lnTo>
                <a:lnTo>
                  <a:pt x="18529" y="495"/>
                </a:lnTo>
                <a:lnTo>
                  <a:pt x="28473" y="495"/>
                </a:lnTo>
                <a:lnTo>
                  <a:pt x="28473" y="241"/>
                </a:lnTo>
                <a:lnTo>
                  <a:pt x="2810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k object 29"/>
          <p:cNvSpPr/>
          <p:nvPr/>
        </p:nvSpPr>
        <p:spPr>
          <a:xfrm>
            <a:off x="5566232" y="6754146"/>
            <a:ext cx="64769" cy="87630"/>
          </a:xfrm>
          <a:custGeom>
            <a:avLst/>
            <a:gdLst/>
            <a:ahLst/>
            <a:cxnLst/>
            <a:rect l="l" t="t" r="r" b="b"/>
            <a:pathLst>
              <a:path w="64770" h="87629">
                <a:moveTo>
                  <a:pt x="55023" y="86342"/>
                </a:moveTo>
                <a:lnTo>
                  <a:pt x="25266" y="86342"/>
                </a:lnTo>
                <a:lnTo>
                  <a:pt x="39249" y="86754"/>
                </a:lnTo>
                <a:lnTo>
                  <a:pt x="51638" y="86867"/>
                </a:lnTo>
                <a:lnTo>
                  <a:pt x="54343" y="87109"/>
                </a:lnTo>
                <a:lnTo>
                  <a:pt x="55023" y="86342"/>
                </a:lnTo>
                <a:close/>
              </a:path>
              <a:path w="64770" h="87629">
                <a:moveTo>
                  <a:pt x="723" y="0"/>
                </a:moveTo>
                <a:lnTo>
                  <a:pt x="113" y="417"/>
                </a:lnTo>
                <a:lnTo>
                  <a:pt x="0" y="2946"/>
                </a:lnTo>
                <a:lnTo>
                  <a:pt x="2692" y="3187"/>
                </a:lnTo>
                <a:lnTo>
                  <a:pt x="3670" y="3441"/>
                </a:lnTo>
                <a:lnTo>
                  <a:pt x="10299" y="4419"/>
                </a:lnTo>
                <a:lnTo>
                  <a:pt x="10196" y="79006"/>
                </a:lnTo>
                <a:lnTo>
                  <a:pt x="10058" y="80975"/>
                </a:lnTo>
                <a:lnTo>
                  <a:pt x="6858" y="82448"/>
                </a:lnTo>
                <a:lnTo>
                  <a:pt x="2933" y="84404"/>
                </a:lnTo>
                <a:lnTo>
                  <a:pt x="1672" y="84404"/>
                </a:lnTo>
                <a:lnTo>
                  <a:pt x="1460" y="85636"/>
                </a:lnTo>
                <a:lnTo>
                  <a:pt x="1460" y="86613"/>
                </a:lnTo>
                <a:lnTo>
                  <a:pt x="2209" y="86867"/>
                </a:lnTo>
                <a:lnTo>
                  <a:pt x="8216" y="86867"/>
                </a:lnTo>
                <a:lnTo>
                  <a:pt x="13360" y="86486"/>
                </a:lnTo>
                <a:lnTo>
                  <a:pt x="25266" y="86342"/>
                </a:lnTo>
                <a:lnTo>
                  <a:pt x="55023" y="86342"/>
                </a:lnTo>
                <a:lnTo>
                  <a:pt x="56745" y="84404"/>
                </a:lnTo>
                <a:lnTo>
                  <a:pt x="2933" y="84404"/>
                </a:lnTo>
                <a:lnTo>
                  <a:pt x="1714" y="84162"/>
                </a:lnTo>
                <a:lnTo>
                  <a:pt x="56959" y="84162"/>
                </a:lnTo>
                <a:lnTo>
                  <a:pt x="58267" y="82689"/>
                </a:lnTo>
                <a:lnTo>
                  <a:pt x="58948" y="81953"/>
                </a:lnTo>
                <a:lnTo>
                  <a:pt x="19011" y="81953"/>
                </a:lnTo>
                <a:lnTo>
                  <a:pt x="19989" y="79006"/>
                </a:lnTo>
                <a:lnTo>
                  <a:pt x="19989" y="47358"/>
                </a:lnTo>
                <a:lnTo>
                  <a:pt x="19621" y="45262"/>
                </a:lnTo>
                <a:lnTo>
                  <a:pt x="51396" y="45262"/>
                </a:lnTo>
                <a:lnTo>
                  <a:pt x="51453" y="39877"/>
                </a:lnTo>
                <a:lnTo>
                  <a:pt x="19989" y="39877"/>
                </a:lnTo>
                <a:lnTo>
                  <a:pt x="19989" y="5156"/>
                </a:lnTo>
                <a:lnTo>
                  <a:pt x="19748" y="5156"/>
                </a:lnTo>
                <a:lnTo>
                  <a:pt x="19989" y="4660"/>
                </a:lnTo>
                <a:lnTo>
                  <a:pt x="45010" y="4660"/>
                </a:lnTo>
                <a:lnTo>
                  <a:pt x="49187" y="4419"/>
                </a:lnTo>
                <a:lnTo>
                  <a:pt x="57772" y="4419"/>
                </a:lnTo>
                <a:lnTo>
                  <a:pt x="57772" y="1231"/>
                </a:lnTo>
                <a:lnTo>
                  <a:pt x="57628" y="495"/>
                </a:lnTo>
                <a:lnTo>
                  <a:pt x="41465" y="495"/>
                </a:lnTo>
                <a:lnTo>
                  <a:pt x="34667" y="417"/>
                </a:lnTo>
                <a:lnTo>
                  <a:pt x="18765" y="77"/>
                </a:lnTo>
                <a:lnTo>
                  <a:pt x="723" y="0"/>
                </a:lnTo>
                <a:close/>
              </a:path>
              <a:path w="64770" h="87629">
                <a:moveTo>
                  <a:pt x="64274" y="69316"/>
                </a:moveTo>
                <a:lnTo>
                  <a:pt x="63423" y="69316"/>
                </a:lnTo>
                <a:lnTo>
                  <a:pt x="61403" y="71291"/>
                </a:lnTo>
                <a:lnTo>
                  <a:pt x="56392" y="75634"/>
                </a:lnTo>
                <a:lnTo>
                  <a:pt x="46369" y="79978"/>
                </a:lnTo>
                <a:lnTo>
                  <a:pt x="29311" y="81953"/>
                </a:lnTo>
                <a:lnTo>
                  <a:pt x="58948" y="81953"/>
                </a:lnTo>
                <a:lnTo>
                  <a:pt x="61214" y="79501"/>
                </a:lnTo>
                <a:lnTo>
                  <a:pt x="64401" y="75209"/>
                </a:lnTo>
                <a:lnTo>
                  <a:pt x="64274" y="69316"/>
                </a:lnTo>
                <a:close/>
              </a:path>
              <a:path w="64770" h="87629">
                <a:moveTo>
                  <a:pt x="51396" y="45262"/>
                </a:moveTo>
                <a:lnTo>
                  <a:pt x="50660" y="45262"/>
                </a:lnTo>
                <a:lnTo>
                  <a:pt x="46494" y="56070"/>
                </a:lnTo>
                <a:lnTo>
                  <a:pt x="51155" y="56070"/>
                </a:lnTo>
                <a:lnTo>
                  <a:pt x="51638" y="55575"/>
                </a:lnTo>
                <a:lnTo>
                  <a:pt x="51638" y="51155"/>
                </a:lnTo>
                <a:lnTo>
                  <a:pt x="51396" y="47967"/>
                </a:lnTo>
                <a:lnTo>
                  <a:pt x="51396" y="45262"/>
                </a:lnTo>
                <a:close/>
              </a:path>
              <a:path w="64770" h="87629">
                <a:moveTo>
                  <a:pt x="51282" y="30060"/>
                </a:moveTo>
                <a:lnTo>
                  <a:pt x="47345" y="30060"/>
                </a:lnTo>
                <a:lnTo>
                  <a:pt x="50660" y="39877"/>
                </a:lnTo>
                <a:lnTo>
                  <a:pt x="51453" y="39877"/>
                </a:lnTo>
                <a:lnTo>
                  <a:pt x="51638" y="36690"/>
                </a:lnTo>
                <a:lnTo>
                  <a:pt x="51638" y="31407"/>
                </a:lnTo>
                <a:lnTo>
                  <a:pt x="51282" y="30060"/>
                </a:lnTo>
                <a:close/>
              </a:path>
              <a:path w="64770" h="87629">
                <a:moveTo>
                  <a:pt x="57772" y="4419"/>
                </a:moveTo>
                <a:lnTo>
                  <a:pt x="49187" y="4419"/>
                </a:lnTo>
                <a:lnTo>
                  <a:pt x="52387" y="8597"/>
                </a:lnTo>
                <a:lnTo>
                  <a:pt x="54343" y="11417"/>
                </a:lnTo>
                <a:lnTo>
                  <a:pt x="52387" y="17297"/>
                </a:lnTo>
                <a:lnTo>
                  <a:pt x="56057" y="17297"/>
                </a:lnTo>
                <a:lnTo>
                  <a:pt x="57772" y="16319"/>
                </a:lnTo>
                <a:lnTo>
                  <a:pt x="57772" y="4419"/>
                </a:lnTo>
                <a:close/>
              </a:path>
              <a:path w="64770" h="87629">
                <a:moveTo>
                  <a:pt x="19989" y="4660"/>
                </a:moveTo>
                <a:lnTo>
                  <a:pt x="19748" y="5156"/>
                </a:lnTo>
                <a:lnTo>
                  <a:pt x="19989" y="5156"/>
                </a:lnTo>
                <a:lnTo>
                  <a:pt x="19989" y="4660"/>
                </a:lnTo>
                <a:close/>
              </a:path>
              <a:path w="64770" h="87629">
                <a:moveTo>
                  <a:pt x="45010" y="4660"/>
                </a:moveTo>
                <a:lnTo>
                  <a:pt x="19989" y="4660"/>
                </a:lnTo>
                <a:lnTo>
                  <a:pt x="19989" y="5156"/>
                </a:lnTo>
                <a:lnTo>
                  <a:pt x="36436" y="5156"/>
                </a:lnTo>
                <a:lnTo>
                  <a:pt x="45010" y="4660"/>
                </a:lnTo>
                <a:close/>
              </a:path>
              <a:path w="64770" h="87629">
                <a:moveTo>
                  <a:pt x="57531" y="0"/>
                </a:moveTo>
                <a:lnTo>
                  <a:pt x="52743" y="0"/>
                </a:lnTo>
                <a:lnTo>
                  <a:pt x="41465" y="495"/>
                </a:lnTo>
                <a:lnTo>
                  <a:pt x="57628" y="495"/>
                </a:lnTo>
                <a:lnTo>
                  <a:pt x="5753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k object 30"/>
          <p:cNvSpPr/>
          <p:nvPr/>
        </p:nvSpPr>
        <p:spPr>
          <a:xfrm>
            <a:off x="5684837" y="6753048"/>
            <a:ext cx="59690" cy="88900"/>
          </a:xfrm>
          <a:custGeom>
            <a:avLst/>
            <a:gdLst/>
            <a:ahLst/>
            <a:cxnLst/>
            <a:rect l="l" t="t" r="r" b="b"/>
            <a:pathLst>
              <a:path w="59689" h="88900">
                <a:moveTo>
                  <a:pt x="3556" y="62445"/>
                </a:moveTo>
                <a:lnTo>
                  <a:pt x="609" y="62445"/>
                </a:lnTo>
                <a:lnTo>
                  <a:pt x="0" y="63792"/>
                </a:lnTo>
                <a:lnTo>
                  <a:pt x="3556" y="82067"/>
                </a:lnTo>
                <a:lnTo>
                  <a:pt x="4038" y="84277"/>
                </a:lnTo>
                <a:lnTo>
                  <a:pt x="15201" y="88823"/>
                </a:lnTo>
                <a:lnTo>
                  <a:pt x="24282" y="88823"/>
                </a:lnTo>
                <a:lnTo>
                  <a:pt x="41514" y="86247"/>
                </a:lnTo>
                <a:lnTo>
                  <a:pt x="43766" y="84899"/>
                </a:lnTo>
                <a:lnTo>
                  <a:pt x="29921" y="84899"/>
                </a:lnTo>
                <a:lnTo>
                  <a:pt x="18962" y="82816"/>
                </a:lnTo>
                <a:lnTo>
                  <a:pt x="11247" y="77811"/>
                </a:lnTo>
                <a:lnTo>
                  <a:pt x="6430" y="71746"/>
                </a:lnTo>
                <a:lnTo>
                  <a:pt x="4165" y="66484"/>
                </a:lnTo>
                <a:lnTo>
                  <a:pt x="3556" y="63919"/>
                </a:lnTo>
                <a:lnTo>
                  <a:pt x="3556" y="62445"/>
                </a:lnTo>
                <a:close/>
              </a:path>
              <a:path w="59689" h="88900">
                <a:moveTo>
                  <a:pt x="45262" y="0"/>
                </a:moveTo>
                <a:lnTo>
                  <a:pt x="30416" y="0"/>
                </a:lnTo>
                <a:lnTo>
                  <a:pt x="20209" y="1412"/>
                </a:lnTo>
                <a:lnTo>
                  <a:pt x="11510" y="5688"/>
                </a:lnTo>
                <a:lnTo>
                  <a:pt x="5458" y="12885"/>
                </a:lnTo>
                <a:lnTo>
                  <a:pt x="3326" y="22440"/>
                </a:lnTo>
                <a:lnTo>
                  <a:pt x="3299" y="23304"/>
                </a:lnTo>
                <a:lnTo>
                  <a:pt x="10970" y="39873"/>
                </a:lnTo>
                <a:lnTo>
                  <a:pt x="28092" y="47413"/>
                </a:lnTo>
                <a:lnTo>
                  <a:pt x="45214" y="53390"/>
                </a:lnTo>
                <a:lnTo>
                  <a:pt x="52997" y="65506"/>
                </a:lnTo>
                <a:lnTo>
                  <a:pt x="51030" y="73974"/>
                </a:lnTo>
                <a:lnTo>
                  <a:pt x="45831" y="80036"/>
                </a:lnTo>
                <a:lnTo>
                  <a:pt x="38445" y="83682"/>
                </a:lnTo>
                <a:lnTo>
                  <a:pt x="29921" y="84899"/>
                </a:lnTo>
                <a:lnTo>
                  <a:pt x="43766" y="84899"/>
                </a:lnTo>
                <a:lnTo>
                  <a:pt x="52271" y="79806"/>
                </a:lnTo>
                <a:lnTo>
                  <a:pt x="57806" y="71432"/>
                </a:lnTo>
                <a:lnTo>
                  <a:pt x="59372" y="63055"/>
                </a:lnTo>
                <a:lnTo>
                  <a:pt x="51589" y="45228"/>
                </a:lnTo>
                <a:lnTo>
                  <a:pt x="34467" y="37290"/>
                </a:lnTo>
                <a:lnTo>
                  <a:pt x="17345" y="31376"/>
                </a:lnTo>
                <a:lnTo>
                  <a:pt x="9563" y="19621"/>
                </a:lnTo>
                <a:lnTo>
                  <a:pt x="11324" y="12371"/>
                </a:lnTo>
                <a:lnTo>
                  <a:pt x="15925" y="7416"/>
                </a:lnTo>
                <a:lnTo>
                  <a:pt x="22346" y="4576"/>
                </a:lnTo>
                <a:lnTo>
                  <a:pt x="29565" y="3670"/>
                </a:lnTo>
                <a:lnTo>
                  <a:pt x="48627" y="3670"/>
                </a:lnTo>
                <a:lnTo>
                  <a:pt x="45262" y="0"/>
                </a:lnTo>
                <a:close/>
              </a:path>
              <a:path w="59689" h="88900">
                <a:moveTo>
                  <a:pt x="48627" y="3670"/>
                </a:moveTo>
                <a:lnTo>
                  <a:pt x="29565" y="3670"/>
                </a:lnTo>
                <a:lnTo>
                  <a:pt x="37257" y="4678"/>
                </a:lnTo>
                <a:lnTo>
                  <a:pt x="43943" y="7688"/>
                </a:lnTo>
                <a:lnTo>
                  <a:pt x="49298" y="12676"/>
                </a:lnTo>
                <a:lnTo>
                  <a:pt x="52997" y="19621"/>
                </a:lnTo>
                <a:lnTo>
                  <a:pt x="54216" y="23304"/>
                </a:lnTo>
                <a:lnTo>
                  <a:pt x="56794" y="23304"/>
                </a:lnTo>
                <a:lnTo>
                  <a:pt x="57035" y="22440"/>
                </a:lnTo>
                <a:lnTo>
                  <a:pt x="55046" y="4419"/>
                </a:lnTo>
                <a:lnTo>
                  <a:pt x="49314" y="4419"/>
                </a:lnTo>
                <a:lnTo>
                  <a:pt x="48627" y="3670"/>
                </a:lnTo>
                <a:close/>
              </a:path>
              <a:path w="59689" h="88900">
                <a:moveTo>
                  <a:pt x="54343" y="3060"/>
                </a:moveTo>
                <a:lnTo>
                  <a:pt x="52374" y="3060"/>
                </a:lnTo>
                <a:lnTo>
                  <a:pt x="52133" y="4419"/>
                </a:lnTo>
                <a:lnTo>
                  <a:pt x="55046" y="4419"/>
                </a:lnTo>
                <a:lnTo>
                  <a:pt x="54952" y="3428"/>
                </a:lnTo>
                <a:lnTo>
                  <a:pt x="54343" y="306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k object 31"/>
          <p:cNvSpPr/>
          <p:nvPr/>
        </p:nvSpPr>
        <p:spPr>
          <a:xfrm>
            <a:off x="4539157" y="6510235"/>
            <a:ext cx="1614170" cy="0"/>
          </a:xfrm>
          <a:custGeom>
            <a:avLst/>
            <a:gdLst/>
            <a:ahLst/>
            <a:cxnLst/>
            <a:rect l="l" t="t" r="r" b="b"/>
            <a:pathLst>
              <a:path w="1614170">
                <a:moveTo>
                  <a:pt x="0" y="0"/>
                </a:moveTo>
                <a:lnTo>
                  <a:pt x="1613674" y="0"/>
                </a:lnTo>
              </a:path>
            </a:pathLst>
          </a:custGeom>
          <a:ln w="8585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k object 32"/>
          <p:cNvSpPr/>
          <p:nvPr/>
        </p:nvSpPr>
        <p:spPr>
          <a:xfrm>
            <a:off x="-3" y="763028"/>
            <a:ext cx="2324078" cy="46341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k object 33"/>
          <p:cNvSpPr/>
          <p:nvPr/>
        </p:nvSpPr>
        <p:spPr>
          <a:xfrm>
            <a:off x="7277024" y="4497374"/>
            <a:ext cx="3414978" cy="30626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0949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71086" y="7040034"/>
            <a:ext cx="2383154" cy="20637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rgbClr val="09493F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505"/>
              </a:lnSpc>
            </a:pPr>
            <a:r>
              <a:rPr spc="65" dirty="0"/>
              <a:t>Diploma </a:t>
            </a:r>
            <a:r>
              <a:rPr spc="70" dirty="0"/>
              <a:t>Dual</a:t>
            </a:r>
            <a:r>
              <a:rPr spc="380" dirty="0"/>
              <a:t> </a:t>
            </a:r>
            <a:r>
              <a:rPr spc="55" dirty="0"/>
              <a:t>Internacional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9493F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80"/>
              </a:lnSpc>
              <a:tabLst>
                <a:tab pos="290195" algn="l"/>
              </a:tabLst>
            </a:pPr>
            <a:r>
              <a:rPr u="sng" spc="65" dirty="0"/>
              <a:t> 	</a:t>
            </a:r>
            <a:r>
              <a:rPr spc="55" dirty="0"/>
              <a:t> </a:t>
            </a:r>
            <a:fld id="{81D60167-4931-47E6-BA6A-407CBD079E47}" type="slidenum">
              <a:rPr spc="-125" dirty="0"/>
              <a:t>‹N°›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71086" y="7040034"/>
            <a:ext cx="2383154" cy="20637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rgbClr val="09493F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1505"/>
              </a:lnSpc>
            </a:pPr>
            <a:r>
              <a:rPr spc="65" dirty="0"/>
              <a:t>Diploma </a:t>
            </a:r>
            <a:r>
              <a:rPr spc="70" dirty="0"/>
              <a:t>Dual</a:t>
            </a:r>
            <a:r>
              <a:rPr spc="380" dirty="0"/>
              <a:t> </a:t>
            </a:r>
            <a:r>
              <a:rPr spc="55" dirty="0"/>
              <a:t>Internacional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9493F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80"/>
              </a:lnSpc>
              <a:tabLst>
                <a:tab pos="290195" algn="l"/>
              </a:tabLst>
            </a:pPr>
            <a:r>
              <a:rPr u="sng" spc="65" dirty="0"/>
              <a:t> 	</a:t>
            </a:r>
            <a:r>
              <a:rPr spc="55" dirty="0"/>
              <a:t> </a:t>
            </a:r>
            <a:fld id="{81D60167-4931-47E6-BA6A-407CBD079E47}" type="slidenum">
              <a:rPr spc="-125" dirty="0"/>
              <a:t>‹N°›</a:t>
            </a:fld>
            <a:endParaRPr spc="-1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0017" y="1202410"/>
            <a:ext cx="7873364" cy="117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0949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3497" y="1790420"/>
            <a:ext cx="8066405" cy="2940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1">
                <a:solidFill>
                  <a:srgbClr val="0949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94760" y="6949247"/>
            <a:ext cx="680084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9493F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ts val="2380"/>
              </a:lnSpc>
              <a:tabLst>
                <a:tab pos="290195" algn="l"/>
              </a:tabLst>
            </a:pPr>
            <a:r>
              <a:rPr u="sng" spc="65" dirty="0"/>
              <a:t> 	</a:t>
            </a:r>
            <a:r>
              <a:rPr spc="55" dirty="0"/>
              <a:t> </a:t>
            </a:r>
            <a:fld id="{81D60167-4931-47E6-BA6A-407CBD079E47}" type="slidenum">
              <a:rPr spc="-125" dirty="0"/>
              <a:t>‹N°›</a:t>
            </a:fld>
            <a:endParaRPr spc="-125" dirty="0"/>
          </a:p>
        </p:txBody>
      </p:sp>
      <p:sp>
        <p:nvSpPr>
          <p:cNvPr id="9" name="object 9"/>
          <p:cNvSpPr txBox="1">
            <a:spLocks/>
          </p:cNvSpPr>
          <p:nvPr userDrawn="1"/>
        </p:nvSpPr>
        <p:spPr>
          <a:xfrm>
            <a:off x="3975100" y="7058025"/>
            <a:ext cx="3505200" cy="201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505"/>
              </a:lnSpc>
            </a:pPr>
            <a:r>
              <a:rPr lang="fr-FR" sz="1400" b="0" spc="65" dirty="0">
                <a:solidFill>
                  <a:srgbClr val="08392E"/>
                </a:solidFill>
                <a:latin typeface="Verdana"/>
                <a:cs typeface="Verdana"/>
              </a:rPr>
              <a:t>Dual </a:t>
            </a:r>
            <a:r>
              <a:rPr lang="fr-FR" sz="1400" b="0" spc="65" dirty="0" err="1">
                <a:solidFill>
                  <a:srgbClr val="08392E"/>
                </a:solidFill>
                <a:latin typeface="Verdana"/>
                <a:cs typeface="Verdana"/>
              </a:rPr>
              <a:t>Diploma</a:t>
            </a:r>
            <a:r>
              <a:rPr lang="fr-FR" sz="1400" b="0" spc="65" dirty="0">
                <a:solidFill>
                  <a:srgbClr val="08392E"/>
                </a:solidFill>
                <a:latin typeface="Verdana"/>
                <a:cs typeface="Verdana"/>
              </a:rPr>
              <a:t>,</a:t>
            </a:r>
            <a:r>
              <a:rPr lang="fr-FR" sz="1400" b="0" spc="65" baseline="0" dirty="0">
                <a:solidFill>
                  <a:srgbClr val="08392E"/>
                </a:solidFill>
                <a:latin typeface="Verdana"/>
                <a:cs typeface="Verdana"/>
              </a:rPr>
              <a:t> le </a:t>
            </a:r>
            <a:r>
              <a:rPr lang="fr-FR" sz="1400" b="0" spc="65" baseline="0" dirty="0" err="1">
                <a:solidFill>
                  <a:srgbClr val="08392E"/>
                </a:solidFill>
                <a:latin typeface="Verdana"/>
                <a:cs typeface="Verdana"/>
              </a:rPr>
              <a:t>H</a:t>
            </a:r>
            <a:r>
              <a:rPr lang="fr-FR" sz="1400" b="0" spc="65" dirty="0" err="1">
                <a:solidFill>
                  <a:srgbClr val="08392E"/>
                </a:solidFill>
                <a:latin typeface="Verdana"/>
                <a:cs typeface="Verdana"/>
              </a:rPr>
              <a:t>ighBac</a:t>
            </a:r>
            <a:endParaRPr lang="fr-FR" sz="1400" b="0" dirty="0">
              <a:solidFill>
                <a:srgbClr val="08392E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0300" y="6981825"/>
            <a:ext cx="4343400" cy="457200"/>
          </a:xfrm>
          <a:prstGeom prst="rect">
            <a:avLst/>
          </a:prstGeom>
          <a:solidFill>
            <a:srgbClr val="F2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object 4"/>
          <p:cNvSpPr txBox="1"/>
          <p:nvPr/>
        </p:nvSpPr>
        <p:spPr>
          <a:xfrm>
            <a:off x="1859563" y="2121232"/>
            <a:ext cx="6648197" cy="121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5000"/>
              </a:lnSpc>
            </a:pPr>
            <a:r>
              <a:rPr lang="fr-FR" sz="3600" spc="-105" dirty="0">
                <a:solidFill>
                  <a:srgbClr val="09493F"/>
                </a:solidFill>
                <a:latin typeface="Verdana"/>
                <a:cs typeface="Verdana"/>
              </a:rPr>
              <a:t>Dual </a:t>
            </a:r>
            <a:r>
              <a:rPr lang="fr-FR" sz="3600" spc="-105" dirty="0" err="1">
                <a:solidFill>
                  <a:srgbClr val="09493F"/>
                </a:solidFill>
                <a:latin typeface="Verdana"/>
                <a:cs typeface="Verdana"/>
              </a:rPr>
              <a:t>Diploma</a:t>
            </a:r>
            <a:r>
              <a:rPr lang="fr-FR" sz="3600" spc="-105" dirty="0">
                <a:solidFill>
                  <a:srgbClr val="09493F"/>
                </a:solidFill>
                <a:latin typeface="Verdana"/>
                <a:cs typeface="Verdana"/>
              </a:rPr>
              <a:t> </a:t>
            </a:r>
            <a:r>
              <a:rPr lang="fr-FR" sz="3600" spc="-175" dirty="0" err="1">
                <a:solidFill>
                  <a:srgbClr val="09493F"/>
                </a:solidFill>
                <a:latin typeface="Verdana"/>
                <a:cs typeface="Verdana"/>
              </a:rPr>
              <a:t>Academica</a:t>
            </a:r>
            <a:r>
              <a:rPr lang="fr-FR" sz="3600" spc="-175" dirty="0">
                <a:solidFill>
                  <a:srgbClr val="09493F"/>
                </a:solidFill>
                <a:latin typeface="Verdana"/>
                <a:cs typeface="Verdana"/>
              </a:rPr>
              <a:t>:</a:t>
            </a:r>
            <a:br>
              <a:rPr lang="fr-FR" sz="3600" spc="-175" dirty="0">
                <a:solidFill>
                  <a:srgbClr val="09493F"/>
                </a:solidFill>
                <a:latin typeface="Verdana"/>
                <a:cs typeface="Verdana"/>
              </a:rPr>
            </a:br>
            <a:r>
              <a:rPr lang="fr-FR" sz="3600" spc="-175" dirty="0">
                <a:solidFill>
                  <a:srgbClr val="09493F"/>
                </a:solidFill>
                <a:latin typeface="Verdana"/>
                <a:cs typeface="Verdana"/>
              </a:rPr>
              <a:t>Le </a:t>
            </a:r>
            <a:r>
              <a:rPr lang="fr-FR" sz="3600" spc="-175" dirty="0" err="1" smtClean="0">
                <a:solidFill>
                  <a:srgbClr val="09493F"/>
                </a:solidFill>
                <a:latin typeface="Verdana"/>
                <a:cs typeface="Verdana"/>
              </a:rPr>
              <a:t>HighBac</a:t>
            </a:r>
            <a:endParaRPr lang="fr-FR" sz="36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1689100" y="504825"/>
            <a:ext cx="903605" cy="391794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8" name="object 5"/>
          <p:cNvSpPr/>
          <p:nvPr/>
        </p:nvSpPr>
        <p:spPr>
          <a:xfrm rot="5400000">
            <a:off x="1237297" y="1337628"/>
            <a:ext cx="903605" cy="0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9" name="object 5"/>
          <p:cNvSpPr/>
          <p:nvPr/>
        </p:nvSpPr>
        <p:spPr>
          <a:xfrm rot="5400000">
            <a:off x="8019097" y="4004628"/>
            <a:ext cx="903605" cy="0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0" name="object 5"/>
          <p:cNvSpPr/>
          <p:nvPr/>
        </p:nvSpPr>
        <p:spPr>
          <a:xfrm rot="10800000">
            <a:off x="7556500" y="4467225"/>
            <a:ext cx="903605" cy="0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887" y="4884207"/>
            <a:ext cx="1950889" cy="1767993"/>
          </a:xfrm>
          <a:prstGeom prst="rect">
            <a:avLst/>
          </a:prstGeom>
        </p:spPr>
      </p:pic>
      <p:pic>
        <p:nvPicPr>
          <p:cNvPr id="12" name="Image 11" descr="Description : TETE_LYCEEG_COULEUR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4"/>
          <a:stretch/>
        </p:blipFill>
        <p:spPr bwMode="auto">
          <a:xfrm>
            <a:off x="1689100" y="5145405"/>
            <a:ext cx="3318510" cy="1531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  <a:tabLst>
                <a:tab pos="290195" algn="l"/>
              </a:tabLst>
            </a:pPr>
            <a:r>
              <a:rPr u="sng" spc="65" dirty="0"/>
              <a:t> </a:t>
            </a:r>
            <a:endParaRPr spc="-125" dirty="0"/>
          </a:p>
        </p:txBody>
      </p:sp>
      <p:sp>
        <p:nvSpPr>
          <p:cNvPr id="16" name="object 16"/>
          <p:cNvSpPr txBox="1"/>
          <p:nvPr/>
        </p:nvSpPr>
        <p:spPr>
          <a:xfrm>
            <a:off x="546100" y="2333625"/>
            <a:ext cx="5638800" cy="120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marR="220979" algn="ctr">
              <a:lnSpc>
                <a:spcPct val="120000"/>
              </a:lnSpc>
            </a:pPr>
            <a:r>
              <a:rPr lang="fr-FR" sz="2200" i="1" spc="-130" dirty="0">
                <a:solidFill>
                  <a:srgbClr val="6D6E71"/>
                </a:solidFill>
                <a:latin typeface="Verdana"/>
                <a:cs typeface="Verdana"/>
              </a:rPr>
              <a:t>L’ </a:t>
            </a:r>
            <a:r>
              <a:rPr lang="fr-FR" sz="2200" i="1" spc="-80" dirty="0">
                <a:solidFill>
                  <a:srgbClr val="6D6E71"/>
                </a:solidFill>
                <a:latin typeface="Verdana"/>
                <a:cs typeface="Verdana"/>
              </a:rPr>
              <a:t>une </a:t>
            </a:r>
            <a:r>
              <a:rPr lang="fr-FR" sz="2200" i="1" spc="-180" dirty="0">
                <a:solidFill>
                  <a:srgbClr val="6D6E71"/>
                </a:solidFill>
                <a:latin typeface="Verdana"/>
                <a:cs typeface="Verdana"/>
              </a:rPr>
              <a:t>des seules </a:t>
            </a:r>
            <a:r>
              <a:rPr lang="fr-FR" sz="2200" i="1" spc="-125" dirty="0">
                <a:solidFill>
                  <a:srgbClr val="6D6E71"/>
                </a:solidFill>
                <a:latin typeface="Verdana"/>
                <a:cs typeface="Verdana"/>
              </a:rPr>
              <a:t>institutions </a:t>
            </a:r>
            <a:r>
              <a:rPr lang="fr-FR" sz="2200" i="1" spc="-140" dirty="0">
                <a:solidFill>
                  <a:srgbClr val="6D6E71"/>
                </a:solidFill>
                <a:latin typeface="Verdana"/>
                <a:cs typeface="Verdana"/>
              </a:rPr>
              <a:t>reconnues </a:t>
            </a:r>
            <a:r>
              <a:rPr lang="fr-FR" sz="2200" i="1" spc="-195" dirty="0">
                <a:solidFill>
                  <a:srgbClr val="6D6E71"/>
                </a:solidFill>
                <a:latin typeface="Verdana"/>
                <a:cs typeface="Verdana"/>
              </a:rPr>
              <a:t>comme </a:t>
            </a:r>
            <a:r>
              <a:rPr lang="fr-FR" sz="2200" i="1" spc="-204" dirty="0">
                <a:solidFill>
                  <a:srgbClr val="6D6E71"/>
                </a:solidFill>
                <a:latin typeface="Verdana"/>
                <a:cs typeface="Verdana"/>
              </a:rPr>
              <a:t>Fournisseur </a:t>
            </a:r>
            <a:r>
              <a:rPr lang="fr-FR" sz="2200" i="1" spc="-180" dirty="0">
                <a:solidFill>
                  <a:srgbClr val="6D6E71"/>
                </a:solidFill>
                <a:latin typeface="Verdana"/>
                <a:cs typeface="Verdana"/>
              </a:rPr>
              <a:t>de </a:t>
            </a:r>
            <a:r>
              <a:rPr lang="fr-FR" sz="2200" i="1" spc="-165" dirty="0">
                <a:solidFill>
                  <a:srgbClr val="6D6E71"/>
                </a:solidFill>
                <a:latin typeface="Verdana"/>
                <a:cs typeface="Verdana"/>
              </a:rPr>
              <a:t>Services </a:t>
            </a:r>
            <a:r>
              <a:rPr lang="fr-FR" sz="2200" i="1" spc="-180" dirty="0">
                <a:solidFill>
                  <a:srgbClr val="6D6E71"/>
                </a:solidFill>
                <a:latin typeface="Verdana"/>
                <a:cs typeface="Verdana"/>
              </a:rPr>
              <a:t>d’Education Publique en Ligne </a:t>
            </a:r>
            <a:r>
              <a:rPr lang="fr-FR" sz="2200" i="1" spc="-140" dirty="0">
                <a:solidFill>
                  <a:srgbClr val="6D6E71"/>
                </a:solidFill>
                <a:latin typeface="Verdana"/>
                <a:cs typeface="Verdana"/>
              </a:rPr>
              <a:t>aux Etats Unis</a:t>
            </a:r>
            <a:r>
              <a:rPr lang="fr-FR" sz="2200" i="1" spc="-80" dirty="0">
                <a:solidFill>
                  <a:srgbClr val="6D6E71"/>
                </a:solidFill>
                <a:latin typeface="Verdana"/>
                <a:cs typeface="Verdana"/>
              </a:rPr>
              <a:t>.</a:t>
            </a:r>
            <a:endParaRPr lang="fr-FR" sz="22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22900" y="3781425"/>
            <a:ext cx="5047335" cy="2568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/>
          <p:cNvSpPr txBox="1">
            <a:spLocks/>
          </p:cNvSpPr>
          <p:nvPr/>
        </p:nvSpPr>
        <p:spPr>
          <a:xfrm>
            <a:off x="2146300" y="504825"/>
            <a:ext cx="61722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/>
            <a:r>
              <a:rPr lang="fr-FR" sz="2800" b="1" spc="-105" dirty="0">
                <a:solidFill>
                  <a:srgbClr val="09493F"/>
                </a:solidFill>
                <a:latin typeface="Verdana"/>
                <a:cs typeface="Verdana"/>
              </a:rPr>
              <a:t>ACADEMICA</a:t>
            </a:r>
            <a:r>
              <a:rPr lang="fr-FR" sz="2800" spc="-105" dirty="0">
                <a:solidFill>
                  <a:srgbClr val="09493F"/>
                </a:solidFill>
                <a:latin typeface="Verdana"/>
                <a:cs typeface="Verdana"/>
              </a:rPr>
              <a:t>, leader de l’éducation en ligne</a:t>
            </a:r>
          </a:p>
        </p:txBody>
      </p:sp>
      <p:sp>
        <p:nvSpPr>
          <p:cNvPr id="19" name="object 5"/>
          <p:cNvSpPr/>
          <p:nvPr/>
        </p:nvSpPr>
        <p:spPr>
          <a:xfrm>
            <a:off x="2070101" y="428624"/>
            <a:ext cx="533400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20" name="object 5"/>
          <p:cNvSpPr/>
          <p:nvPr/>
        </p:nvSpPr>
        <p:spPr>
          <a:xfrm rot="5400000">
            <a:off x="1759902" y="662624"/>
            <a:ext cx="533401" cy="65405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22" name="object 5"/>
          <p:cNvSpPr/>
          <p:nvPr/>
        </p:nvSpPr>
        <p:spPr>
          <a:xfrm rot="5400000" flipV="1">
            <a:off x="8150862" y="1099185"/>
            <a:ext cx="533398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24" name="object 5"/>
          <p:cNvSpPr/>
          <p:nvPr/>
        </p:nvSpPr>
        <p:spPr>
          <a:xfrm rot="10800000">
            <a:off x="7861300" y="1343025"/>
            <a:ext cx="522605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0" name="object 3"/>
          <p:cNvSpPr/>
          <p:nvPr/>
        </p:nvSpPr>
        <p:spPr>
          <a:xfrm>
            <a:off x="317500" y="6067425"/>
            <a:ext cx="1027188" cy="124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79500" y="1952625"/>
            <a:ext cx="4572000" cy="4361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marR="48895">
              <a:lnSpc>
                <a:spcPct val="113599"/>
              </a:lnSpc>
              <a:spcBef>
                <a:spcPts val="925"/>
              </a:spcBef>
            </a:pPr>
            <a:r>
              <a:rPr lang="fr-FR" sz="2200" dirty="0">
                <a:latin typeface="Verdana"/>
                <a:cs typeface="Verdana"/>
              </a:rPr>
              <a:t>L’obtention de 2 diplômes :</a:t>
            </a:r>
          </a:p>
          <a:p>
            <a:pPr marL="29845" marR="5080">
              <a:lnSpc>
                <a:spcPts val="2500"/>
              </a:lnSpc>
              <a:spcBef>
                <a:spcPts val="1000"/>
              </a:spcBef>
              <a:tabLst>
                <a:tab pos="259079" algn="l"/>
              </a:tabLst>
            </a:pPr>
            <a:r>
              <a:rPr lang="fr-FR" sz="2200" b="1" dirty="0">
                <a:latin typeface="Verdana"/>
                <a:cs typeface="Verdana"/>
              </a:rPr>
              <a:t>Le Baccalauréat Américain 🇺🇸 </a:t>
            </a:r>
            <a:r>
              <a:rPr lang="fr-FR" sz="2200" dirty="0">
                <a:latin typeface="Verdana"/>
                <a:cs typeface="Verdana"/>
              </a:rPr>
              <a:t> le High School  </a:t>
            </a:r>
            <a:r>
              <a:rPr lang="fr-FR" sz="2200" dirty="0" err="1">
                <a:latin typeface="Verdana"/>
                <a:cs typeface="Verdana"/>
              </a:rPr>
              <a:t>Diploma</a:t>
            </a:r>
            <a:r>
              <a:rPr lang="fr-FR" sz="2200" dirty="0">
                <a:latin typeface="Verdana"/>
                <a:cs typeface="Verdana"/>
              </a:rPr>
              <a:t>, via une plateforme </a:t>
            </a:r>
            <a:r>
              <a:rPr lang="fr-FR" sz="2200" dirty="0" smtClean="0">
                <a:latin typeface="Verdana"/>
                <a:cs typeface="Verdana"/>
              </a:rPr>
              <a:t>digitale</a:t>
            </a:r>
          </a:p>
          <a:p>
            <a:pPr marL="29845" marR="5080">
              <a:lnSpc>
                <a:spcPts val="2500"/>
              </a:lnSpc>
              <a:spcBef>
                <a:spcPts val="1000"/>
              </a:spcBef>
              <a:tabLst>
                <a:tab pos="259079" algn="l"/>
              </a:tabLst>
            </a:pPr>
            <a:endParaRPr lang="fr-FR" sz="2200" dirty="0">
              <a:latin typeface="Verdana"/>
              <a:cs typeface="Verdana"/>
            </a:endParaRPr>
          </a:p>
          <a:p>
            <a:pPr marL="29845" marR="5080">
              <a:lnSpc>
                <a:spcPts val="2500"/>
              </a:lnSpc>
              <a:spcBef>
                <a:spcPts val="1000"/>
              </a:spcBef>
              <a:tabLst>
                <a:tab pos="259079" algn="l"/>
              </a:tabLst>
            </a:pPr>
            <a:endParaRPr lang="fr-FR" sz="2200" dirty="0" smtClean="0">
              <a:latin typeface="Verdana"/>
              <a:cs typeface="Verdana"/>
            </a:endParaRPr>
          </a:p>
          <a:p>
            <a:pPr marL="29845" marR="5080">
              <a:lnSpc>
                <a:spcPts val="2500"/>
              </a:lnSpc>
              <a:spcBef>
                <a:spcPts val="1000"/>
              </a:spcBef>
              <a:tabLst>
                <a:tab pos="259079" algn="l"/>
              </a:tabLst>
            </a:pPr>
            <a:endParaRPr lang="fr-FR" sz="2200" dirty="0">
              <a:latin typeface="Verdana"/>
              <a:cs typeface="Verdana"/>
            </a:endParaRPr>
          </a:p>
          <a:p>
            <a:pPr marL="29845" marR="5080">
              <a:lnSpc>
                <a:spcPts val="2500"/>
              </a:lnSpc>
              <a:spcBef>
                <a:spcPts val="1000"/>
              </a:spcBef>
              <a:tabLst>
                <a:tab pos="259079" algn="l"/>
              </a:tabLst>
            </a:pPr>
            <a:r>
              <a:rPr lang="fr-FR" sz="2200" b="1" dirty="0">
                <a:latin typeface="Verdana"/>
                <a:cs typeface="Verdana"/>
              </a:rPr>
              <a:t>Le Baccalauréat Français 🇫🇷 </a:t>
            </a:r>
            <a:r>
              <a:rPr lang="fr-FR" sz="2200" dirty="0">
                <a:latin typeface="Verdana"/>
                <a:cs typeface="Verdana"/>
              </a:rPr>
              <a:t>en</a:t>
            </a:r>
            <a:r>
              <a:rPr lang="fr-FR" sz="2200" b="1" dirty="0">
                <a:latin typeface="Verdana"/>
                <a:cs typeface="Verdana"/>
              </a:rPr>
              <a:t> </a:t>
            </a:r>
            <a:r>
              <a:rPr lang="fr-FR" sz="2200" dirty="0" smtClean="0">
                <a:latin typeface="Verdana"/>
                <a:cs typeface="Verdana"/>
              </a:rPr>
              <a:t>présentiel au lycée Saint-Marc</a:t>
            </a:r>
            <a:endParaRPr lang="fr-FR" sz="2200" dirty="0">
              <a:latin typeface="Verdana"/>
              <a:cs typeface="Verdana"/>
            </a:endParaRPr>
          </a:p>
          <a:p>
            <a:pPr marL="29845" marR="5080">
              <a:lnSpc>
                <a:spcPts val="2500"/>
              </a:lnSpc>
              <a:spcBef>
                <a:spcPts val="1000"/>
              </a:spcBef>
              <a:tabLst>
                <a:tab pos="259079" algn="l"/>
              </a:tabLst>
            </a:pPr>
            <a:endParaRPr lang="fr-FR" sz="22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3500" y="1952625"/>
            <a:ext cx="4042524" cy="4413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 dirty="0"/>
          </a:p>
        </p:txBody>
      </p:sp>
      <p:pic>
        <p:nvPicPr>
          <p:cNvPr id="12" name="Image 11" descr="Capture d'écran 2018-12-03 15.46.29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113A1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96" y1="67164" x2="39496" y2="67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816">
            <a:off x="678761" y="2389648"/>
            <a:ext cx="344279" cy="387675"/>
          </a:xfrm>
          <a:prstGeom prst="rect">
            <a:avLst/>
          </a:prstGeom>
        </p:spPr>
      </p:pic>
      <p:pic>
        <p:nvPicPr>
          <p:cNvPr id="14" name="Image 13" descr="Capture d'écran 2018-12-03 15.46.29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113A1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96" y1="67164" x2="39496" y2="67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816">
            <a:off x="678762" y="4821219"/>
            <a:ext cx="344279" cy="387675"/>
          </a:xfrm>
          <a:prstGeom prst="rect">
            <a:avLst/>
          </a:prstGeom>
        </p:spPr>
      </p:pic>
      <p:sp>
        <p:nvSpPr>
          <p:cNvPr id="10" name="object 3"/>
          <p:cNvSpPr txBox="1">
            <a:spLocks/>
          </p:cNvSpPr>
          <p:nvPr/>
        </p:nvSpPr>
        <p:spPr>
          <a:xfrm>
            <a:off x="2146300" y="504825"/>
            <a:ext cx="61722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/>
            <a:r>
              <a:rPr lang="fr-FR" sz="2800" b="1" spc="-105" dirty="0">
                <a:solidFill>
                  <a:srgbClr val="09493F"/>
                </a:solidFill>
                <a:latin typeface="Verdana"/>
                <a:cs typeface="Verdana"/>
              </a:rPr>
              <a:t>LE DUAL DIPLOMA</a:t>
            </a:r>
            <a:r>
              <a:rPr lang="fr-FR" sz="2800" spc="-105" dirty="0">
                <a:solidFill>
                  <a:srgbClr val="09493F"/>
                </a:solidFill>
                <a:latin typeface="Verdana"/>
                <a:cs typeface="Verdana"/>
              </a:rPr>
              <a:t>, </a:t>
            </a:r>
          </a:p>
          <a:p>
            <a:pPr marL="12700" marR="5080" algn="ctr"/>
            <a:r>
              <a:rPr lang="fr-FR" sz="2800" spc="-105" dirty="0">
                <a:solidFill>
                  <a:srgbClr val="09493F"/>
                </a:solidFill>
                <a:latin typeface="Verdana"/>
                <a:cs typeface="Verdana"/>
              </a:rPr>
              <a:t>Qu’obtient-on ? </a:t>
            </a:r>
          </a:p>
        </p:txBody>
      </p:sp>
      <p:sp>
        <p:nvSpPr>
          <p:cNvPr id="11" name="object 5"/>
          <p:cNvSpPr/>
          <p:nvPr/>
        </p:nvSpPr>
        <p:spPr>
          <a:xfrm>
            <a:off x="2070101" y="428624"/>
            <a:ext cx="533400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5" name="object 5"/>
          <p:cNvSpPr/>
          <p:nvPr/>
        </p:nvSpPr>
        <p:spPr>
          <a:xfrm rot="5400000">
            <a:off x="1759902" y="662624"/>
            <a:ext cx="533401" cy="65405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6" name="object 5"/>
          <p:cNvSpPr/>
          <p:nvPr/>
        </p:nvSpPr>
        <p:spPr>
          <a:xfrm rot="5400000" flipV="1">
            <a:off x="8150862" y="1099185"/>
            <a:ext cx="533398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7" name="object 5"/>
          <p:cNvSpPr/>
          <p:nvPr/>
        </p:nvSpPr>
        <p:spPr>
          <a:xfrm rot="10800000">
            <a:off x="7861300" y="1343025"/>
            <a:ext cx="522605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3" name="object 3"/>
          <p:cNvSpPr/>
          <p:nvPr/>
        </p:nvSpPr>
        <p:spPr>
          <a:xfrm>
            <a:off x="4830445" y="3260049"/>
            <a:ext cx="1027188" cy="1242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Image 17" descr="Description : TETE_LYCEEG_COULEUR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4"/>
          <a:stretch/>
        </p:blipFill>
        <p:spPr bwMode="auto">
          <a:xfrm>
            <a:off x="3684784" y="5452389"/>
            <a:ext cx="3318510" cy="1531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060700" y="5915025"/>
            <a:ext cx="4848225" cy="96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</a:pPr>
            <a:r>
              <a:rPr lang="fr-FR" sz="2000" i="1" spc="-120" dirty="0">
                <a:solidFill>
                  <a:srgbClr val="0F4A3F"/>
                </a:solidFill>
                <a:latin typeface="Verdana"/>
                <a:cs typeface="Verdana"/>
              </a:rPr>
              <a:t>Ce diplôme est homologué, et ainsi reconnu par toutes les universités, aux Etats-Unis et dans le monde.</a:t>
            </a:r>
            <a:endParaRPr lang="fr-FR"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6346" y="1007351"/>
            <a:ext cx="0" cy="4464050"/>
          </a:xfrm>
          <a:custGeom>
            <a:avLst/>
            <a:gdLst/>
            <a:ahLst/>
            <a:cxnLst/>
            <a:rect l="l" t="t" r="r" b="b"/>
            <a:pathLst>
              <a:path h="4464050">
                <a:moveTo>
                  <a:pt x="0" y="0"/>
                </a:moveTo>
                <a:lnTo>
                  <a:pt x="0" y="4463669"/>
                </a:lnTo>
              </a:path>
            </a:pathLst>
          </a:custGeom>
          <a:ln w="12700">
            <a:solidFill>
              <a:srgbClr val="09493F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844446" y="5490006"/>
            <a:ext cx="6914515" cy="0"/>
          </a:xfrm>
          <a:custGeom>
            <a:avLst/>
            <a:gdLst/>
            <a:ahLst/>
            <a:cxnLst/>
            <a:rect l="l" t="t" r="r" b="b"/>
            <a:pathLst>
              <a:path w="6914515">
                <a:moveTo>
                  <a:pt x="0" y="0"/>
                </a:moveTo>
                <a:lnTo>
                  <a:pt x="6914159" y="0"/>
                </a:lnTo>
              </a:path>
            </a:pathLst>
          </a:custGeom>
          <a:ln w="12700">
            <a:solidFill>
              <a:srgbClr val="09493F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777655" y="988352"/>
            <a:ext cx="0" cy="4464050"/>
          </a:xfrm>
          <a:custGeom>
            <a:avLst/>
            <a:gdLst/>
            <a:ahLst/>
            <a:cxnLst/>
            <a:rect l="l" t="t" r="r" b="b"/>
            <a:pathLst>
              <a:path h="4464050">
                <a:moveTo>
                  <a:pt x="0" y="4463669"/>
                </a:moveTo>
                <a:lnTo>
                  <a:pt x="0" y="0"/>
                </a:lnTo>
              </a:path>
            </a:pathLst>
          </a:custGeom>
          <a:ln w="12700">
            <a:solidFill>
              <a:srgbClr val="09493F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825396" y="969352"/>
            <a:ext cx="6914515" cy="0"/>
          </a:xfrm>
          <a:custGeom>
            <a:avLst/>
            <a:gdLst/>
            <a:ahLst/>
            <a:cxnLst/>
            <a:rect l="l" t="t" r="r" b="b"/>
            <a:pathLst>
              <a:path w="6914515">
                <a:moveTo>
                  <a:pt x="691415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493F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082000" y="1045844"/>
            <a:ext cx="561340" cy="4354195"/>
          </a:xfrm>
          <a:custGeom>
            <a:avLst/>
            <a:gdLst/>
            <a:ahLst/>
            <a:cxnLst/>
            <a:rect l="l" t="t" r="r" b="b"/>
            <a:pathLst>
              <a:path w="561340" h="4354195">
                <a:moveTo>
                  <a:pt x="0" y="4353737"/>
                </a:moveTo>
                <a:lnTo>
                  <a:pt x="561035" y="4353737"/>
                </a:lnTo>
                <a:lnTo>
                  <a:pt x="561035" y="0"/>
                </a:lnTo>
                <a:lnTo>
                  <a:pt x="0" y="0"/>
                </a:lnTo>
                <a:lnTo>
                  <a:pt x="0" y="4353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907997" y="1045844"/>
            <a:ext cx="561340" cy="4354195"/>
          </a:xfrm>
          <a:custGeom>
            <a:avLst/>
            <a:gdLst/>
            <a:ahLst/>
            <a:cxnLst/>
            <a:rect l="l" t="t" r="r" b="b"/>
            <a:pathLst>
              <a:path w="561339" h="4354195">
                <a:moveTo>
                  <a:pt x="0" y="4353737"/>
                </a:moveTo>
                <a:lnTo>
                  <a:pt x="561035" y="4353737"/>
                </a:lnTo>
                <a:lnTo>
                  <a:pt x="561035" y="0"/>
                </a:lnTo>
                <a:lnTo>
                  <a:pt x="0" y="0"/>
                </a:lnTo>
                <a:lnTo>
                  <a:pt x="0" y="4353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60" y="175755"/>
            <a:ext cx="7193280" cy="53949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03821" y="2899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4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32700" y="6372225"/>
            <a:ext cx="2832100" cy="1143000"/>
          </a:xfrm>
          <a:prstGeom prst="rect">
            <a:avLst/>
          </a:prstGeom>
          <a:solidFill>
            <a:srgbClr val="F2F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225173"/>
              </p:ext>
            </p:extLst>
          </p:nvPr>
        </p:nvGraphicFramePr>
        <p:xfrm>
          <a:off x="622300" y="1876425"/>
          <a:ext cx="9906000" cy="4719562"/>
        </p:xfrm>
        <a:graphic>
          <a:graphicData uri="http://schemas.openxmlformats.org/drawingml/2006/table">
            <a:tbl>
              <a:tblPr/>
              <a:tblGrid>
                <a:gridCol w="2806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Sujet/matières</a:t>
                      </a:r>
                      <a:endParaRPr kumimoji="0" lang="fr-FR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24 crédits requis pour ce cursus</a:t>
                      </a:r>
                      <a:endParaRPr kumimoji="0" lang="fr-FR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Littérature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4 crédits axés sur la dissertation et la lecture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Anglais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4 crédits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Mathématiques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4 crédits dont  Algèbre et  Géométrie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Sciences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3 crédits, deux doivent être exécutés en laboratoire et l’un doit-être  en SVT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Sciences Sociales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1 crédit Histoire du Monde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1 crédit Histoire des Etats-Unis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.5 crédits Gouvernement des Etats-Unis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.5 crédits Economie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 Histoire de l’Art - Art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1 crédit Histoire de l’Art ou Arts Appliqués , 1 crédit Débat et Eloquence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EPS/Santé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1 crédit EPS incluant des notions de santé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3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Mineur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4 crédits à choisir parmi toutes  les matières proposées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3"/>
          <p:cNvSpPr txBox="1">
            <a:spLocks/>
          </p:cNvSpPr>
          <p:nvPr/>
        </p:nvSpPr>
        <p:spPr>
          <a:xfrm>
            <a:off x="2146300" y="504825"/>
            <a:ext cx="61722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/>
            <a:r>
              <a:rPr lang="fr-FR" sz="2800" b="1" spc="-105" dirty="0">
                <a:solidFill>
                  <a:srgbClr val="09493F"/>
                </a:solidFill>
                <a:latin typeface="Verdana"/>
                <a:cs typeface="Verdana"/>
              </a:rPr>
              <a:t>LE DUAL DIPLOMA</a:t>
            </a:r>
            <a:r>
              <a:rPr lang="fr-FR" sz="2800" spc="-105" dirty="0">
                <a:solidFill>
                  <a:srgbClr val="09493F"/>
                </a:solidFill>
                <a:latin typeface="Verdana"/>
                <a:cs typeface="Verdana"/>
              </a:rPr>
              <a:t>, </a:t>
            </a:r>
          </a:p>
          <a:p>
            <a:pPr marL="12700" marR="5080" algn="ctr"/>
            <a:r>
              <a:rPr lang="fr-FR" sz="2800" spc="-105" dirty="0">
                <a:solidFill>
                  <a:srgbClr val="09493F"/>
                </a:solidFill>
                <a:latin typeface="Verdana"/>
                <a:cs typeface="Verdana"/>
              </a:rPr>
              <a:t>Les 24 crédits de High </a:t>
            </a:r>
            <a:r>
              <a:rPr lang="fr-FR" sz="2800" spc="-105" dirty="0" err="1">
                <a:solidFill>
                  <a:srgbClr val="09493F"/>
                </a:solidFill>
                <a:latin typeface="Verdana"/>
                <a:cs typeface="Verdana"/>
              </a:rPr>
              <a:t>School</a:t>
            </a:r>
            <a:r>
              <a:rPr lang="fr-FR" sz="2800" spc="-105" dirty="0">
                <a:solidFill>
                  <a:srgbClr val="09493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7" name="object 5"/>
          <p:cNvSpPr/>
          <p:nvPr/>
        </p:nvSpPr>
        <p:spPr>
          <a:xfrm>
            <a:off x="2070101" y="428624"/>
            <a:ext cx="533400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8" name="object 5"/>
          <p:cNvSpPr/>
          <p:nvPr/>
        </p:nvSpPr>
        <p:spPr>
          <a:xfrm rot="5400000">
            <a:off x="1759902" y="662624"/>
            <a:ext cx="533401" cy="65405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9" name="object 5"/>
          <p:cNvSpPr/>
          <p:nvPr/>
        </p:nvSpPr>
        <p:spPr>
          <a:xfrm rot="5400000" flipV="1">
            <a:off x="8150862" y="1099185"/>
            <a:ext cx="533398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0" name="object 5"/>
          <p:cNvSpPr/>
          <p:nvPr/>
        </p:nvSpPr>
        <p:spPr>
          <a:xfrm rot="10800000">
            <a:off x="7861300" y="1343025"/>
            <a:ext cx="522605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31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2943225"/>
            <a:ext cx="3733800" cy="3124200"/>
          </a:xfrm>
          <a:custGeom>
            <a:avLst/>
            <a:gdLst/>
            <a:ahLst/>
            <a:cxnLst/>
            <a:rect l="l" t="t" r="r" b="b"/>
            <a:pathLst>
              <a:path w="3995420" h="2747010">
                <a:moveTo>
                  <a:pt x="0" y="2746794"/>
                </a:moveTo>
                <a:lnTo>
                  <a:pt x="3995280" y="2746794"/>
                </a:lnTo>
                <a:lnTo>
                  <a:pt x="3995280" y="0"/>
                </a:lnTo>
                <a:lnTo>
                  <a:pt x="0" y="0"/>
                </a:lnTo>
                <a:lnTo>
                  <a:pt x="0" y="2746794"/>
                </a:lnTo>
                <a:close/>
              </a:path>
            </a:pathLst>
          </a:custGeom>
          <a:solidFill>
            <a:srgbClr val="E0E2E1"/>
          </a:solidFill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3" name="object 3"/>
          <p:cNvSpPr/>
          <p:nvPr/>
        </p:nvSpPr>
        <p:spPr>
          <a:xfrm>
            <a:off x="4432300" y="2943225"/>
            <a:ext cx="6096000" cy="3124200"/>
          </a:xfrm>
          <a:custGeom>
            <a:avLst/>
            <a:gdLst/>
            <a:ahLst/>
            <a:cxnLst/>
            <a:rect l="l" t="t" r="r" b="b"/>
            <a:pathLst>
              <a:path w="4058284" h="2747010">
                <a:moveTo>
                  <a:pt x="0" y="2746794"/>
                </a:moveTo>
                <a:lnTo>
                  <a:pt x="4058056" y="2746794"/>
                </a:lnTo>
                <a:lnTo>
                  <a:pt x="4058056" y="0"/>
                </a:lnTo>
                <a:lnTo>
                  <a:pt x="0" y="0"/>
                </a:lnTo>
                <a:lnTo>
                  <a:pt x="0" y="2746794"/>
                </a:lnTo>
                <a:close/>
              </a:path>
            </a:pathLst>
          </a:custGeom>
          <a:solidFill>
            <a:srgbClr val="E0E2E1"/>
          </a:solidFill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1" name="object 11"/>
          <p:cNvSpPr txBox="1"/>
          <p:nvPr/>
        </p:nvSpPr>
        <p:spPr>
          <a:xfrm>
            <a:off x="1460500" y="1495425"/>
            <a:ext cx="8262798" cy="101111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27305">
              <a:lnSpc>
                <a:spcPts val="2600"/>
              </a:lnSpc>
              <a:spcBef>
                <a:spcPts val="120"/>
              </a:spcBef>
              <a:tabLst>
                <a:tab pos="5065395" algn="l"/>
              </a:tabLst>
            </a:pPr>
            <a:r>
              <a:rPr lang="fr-FR" sz="2000" i="1" spc="-175" dirty="0">
                <a:solidFill>
                  <a:srgbClr val="6D6E71"/>
                </a:solidFill>
                <a:latin typeface="Verdana"/>
                <a:cs typeface="Verdana"/>
              </a:rPr>
              <a:t>18 des 24 crédits  sont validés par la scolarité française </a:t>
            </a:r>
          </a:p>
          <a:p>
            <a:pPr marL="12700" marR="27305">
              <a:lnSpc>
                <a:spcPts val="2600"/>
              </a:lnSpc>
              <a:spcBef>
                <a:spcPts val="120"/>
              </a:spcBef>
              <a:tabLst>
                <a:tab pos="5065395" algn="l"/>
              </a:tabLst>
            </a:pPr>
            <a:r>
              <a:rPr lang="fr-FR" sz="2000" i="1" spc="-175" dirty="0">
                <a:solidFill>
                  <a:srgbClr val="6D6E71"/>
                </a:solidFill>
                <a:latin typeface="Verdana"/>
                <a:cs typeface="Verdana"/>
              </a:rPr>
              <a:t>Les élèves du Dual </a:t>
            </a:r>
            <a:r>
              <a:rPr lang="fr-FR" sz="2000" i="1" spc="-175" dirty="0" err="1">
                <a:solidFill>
                  <a:srgbClr val="6D6E71"/>
                </a:solidFill>
                <a:latin typeface="Verdana"/>
                <a:cs typeface="Verdana"/>
              </a:rPr>
              <a:t>Diploma</a:t>
            </a:r>
            <a:r>
              <a:rPr lang="fr-FR" sz="2000" i="1" spc="-175" dirty="0">
                <a:solidFill>
                  <a:srgbClr val="6D6E71"/>
                </a:solidFill>
                <a:latin typeface="Verdana"/>
                <a:cs typeface="Verdana"/>
              </a:rPr>
              <a:t> devront  passer</a:t>
            </a:r>
            <a:r>
              <a:rPr lang="fr-FR" sz="2000" i="1" spc="-190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fr-FR" sz="2000" i="1" dirty="0">
                <a:solidFill>
                  <a:srgbClr val="09493F"/>
                </a:solidFill>
                <a:latin typeface="Verdana"/>
                <a:cs typeface="Verdana"/>
              </a:rPr>
              <a:t>6 </a:t>
            </a:r>
            <a:r>
              <a:rPr lang="fr-FR" sz="2000" i="1" spc="-195" dirty="0">
                <a:solidFill>
                  <a:srgbClr val="09493F"/>
                </a:solidFill>
                <a:latin typeface="Verdana"/>
                <a:cs typeface="Verdana"/>
              </a:rPr>
              <a:t>des</a:t>
            </a:r>
            <a:r>
              <a:rPr lang="fr-FR" sz="2000" i="1" spc="25" dirty="0">
                <a:solidFill>
                  <a:srgbClr val="09493F"/>
                </a:solidFill>
                <a:latin typeface="Verdana"/>
                <a:cs typeface="Verdana"/>
              </a:rPr>
              <a:t> </a:t>
            </a:r>
            <a:r>
              <a:rPr lang="fr-FR" sz="2000" i="1" spc="-65" dirty="0">
                <a:solidFill>
                  <a:srgbClr val="09493F"/>
                </a:solidFill>
                <a:latin typeface="Verdana"/>
                <a:cs typeface="Verdana"/>
              </a:rPr>
              <a:t>24</a:t>
            </a:r>
            <a:r>
              <a:rPr lang="fr-FR" sz="2000" i="1" spc="-60" dirty="0">
                <a:solidFill>
                  <a:srgbClr val="09493F"/>
                </a:solidFill>
                <a:latin typeface="Verdana"/>
                <a:cs typeface="Verdana"/>
              </a:rPr>
              <a:t> </a:t>
            </a:r>
            <a:r>
              <a:rPr lang="fr-FR" sz="2000" i="1" spc="-195" dirty="0">
                <a:solidFill>
                  <a:srgbClr val="09493F"/>
                </a:solidFill>
                <a:latin typeface="Verdana"/>
                <a:cs typeface="Verdana"/>
              </a:rPr>
              <a:t>crédits américains : </a:t>
            </a:r>
            <a:r>
              <a:rPr lang="fr-FR" sz="2000" i="1" spc="-160" dirty="0">
                <a:solidFill>
                  <a:srgbClr val="09493F"/>
                </a:solidFill>
                <a:latin typeface="Verdana"/>
                <a:cs typeface="Verdana"/>
              </a:rPr>
              <a:t> </a:t>
            </a:r>
          </a:p>
          <a:p>
            <a:pPr marL="12700" marR="27305">
              <a:lnSpc>
                <a:spcPts val="2600"/>
              </a:lnSpc>
              <a:spcBef>
                <a:spcPts val="120"/>
              </a:spcBef>
              <a:tabLst>
                <a:tab pos="5065395" algn="l"/>
              </a:tabLst>
            </a:pPr>
            <a:r>
              <a:rPr lang="fr-FR" sz="2000" i="1" dirty="0">
                <a:solidFill>
                  <a:srgbClr val="6D6E71"/>
                </a:solidFill>
                <a:latin typeface="Verdana"/>
                <a:cs typeface="Verdana"/>
              </a:rPr>
              <a:t>4 </a:t>
            </a:r>
            <a:r>
              <a:rPr lang="fr-FR" sz="2000" i="1" spc="-195" dirty="0">
                <a:solidFill>
                  <a:srgbClr val="6D6E71"/>
                </a:solidFill>
                <a:latin typeface="Verdana"/>
                <a:cs typeface="Verdana"/>
              </a:rPr>
              <a:t>matières obligatoires </a:t>
            </a:r>
            <a:r>
              <a:rPr lang="fr-FR" sz="2000" i="1" spc="-215" dirty="0">
                <a:solidFill>
                  <a:srgbClr val="6D6E71"/>
                </a:solidFill>
                <a:latin typeface="Verdana"/>
                <a:cs typeface="Verdana"/>
              </a:rPr>
              <a:t> et </a:t>
            </a:r>
            <a:r>
              <a:rPr lang="fr-FR" sz="2000" i="1" spc="-200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fr-FR" sz="2000" i="1" dirty="0">
                <a:solidFill>
                  <a:srgbClr val="6D6E71"/>
                </a:solidFill>
                <a:latin typeface="Verdana"/>
                <a:cs typeface="Verdana"/>
              </a:rPr>
              <a:t>2 matières </a:t>
            </a:r>
            <a:r>
              <a:rPr lang="fr-FR" sz="2000" i="1" spc="-195" dirty="0">
                <a:solidFill>
                  <a:srgbClr val="6D6E71"/>
                </a:solidFill>
                <a:latin typeface="Verdana"/>
                <a:cs typeface="Verdana"/>
              </a:rPr>
              <a:t>électives / mineures.</a:t>
            </a:r>
            <a:endParaRPr lang="fr-FR" sz="20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100" y="3019425"/>
            <a:ext cx="3962399" cy="267765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550"/>
              </a:spcBef>
            </a:pPr>
            <a:r>
              <a:rPr lang="fr-FR" i="1" spc="-120" dirty="0">
                <a:solidFill>
                  <a:srgbClr val="0F4A3F"/>
                </a:solidFill>
                <a:latin typeface="Verdana"/>
                <a:cs typeface="Verdana"/>
              </a:rPr>
              <a:t>Matières Obligatoires = 4 crédits</a:t>
            </a:r>
          </a:p>
          <a:p>
            <a:pPr marL="163830">
              <a:lnSpc>
                <a:spcPct val="100000"/>
              </a:lnSpc>
              <a:spcBef>
                <a:spcPts val="550"/>
              </a:spcBef>
            </a:pPr>
            <a:endParaRPr lang="fr-FR" dirty="0">
              <a:latin typeface="Verdana"/>
              <a:cs typeface="Verdana"/>
            </a:endParaRPr>
          </a:p>
          <a:p>
            <a:pPr marL="163830" marR="934085">
              <a:spcBef>
                <a:spcPts val="500"/>
              </a:spcBef>
            </a:pPr>
            <a:r>
              <a:rPr lang="fr-FR" i="1" spc="15" dirty="0">
                <a:solidFill>
                  <a:srgbClr val="09493F"/>
                </a:solidFill>
                <a:latin typeface="Verdana"/>
                <a:cs typeface="Verdana"/>
              </a:rPr>
              <a:t>2 </a:t>
            </a:r>
            <a:r>
              <a:rPr lang="fr-FR" i="1" spc="-135" dirty="0">
                <a:solidFill>
                  <a:srgbClr val="09493F"/>
                </a:solidFill>
                <a:latin typeface="Verdana"/>
                <a:cs typeface="Verdana"/>
              </a:rPr>
              <a:t>crédits : </a:t>
            </a:r>
            <a:endParaRPr lang="fr-FR" i="1" spc="-145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163830" marR="934085">
              <a:spcBef>
                <a:spcPts val="500"/>
              </a:spcBef>
            </a:pPr>
            <a:r>
              <a:rPr lang="fr-FR" i="1" spc="-145" dirty="0">
                <a:solidFill>
                  <a:srgbClr val="6D6E71"/>
                </a:solidFill>
                <a:latin typeface="Verdana"/>
                <a:cs typeface="Verdana"/>
              </a:rPr>
              <a:t>English</a:t>
            </a:r>
            <a:r>
              <a:rPr lang="fr-FR" i="1" spc="-130" dirty="0">
                <a:solidFill>
                  <a:srgbClr val="6D6E71"/>
                </a:solidFill>
                <a:latin typeface="Verdana"/>
                <a:cs typeface="Verdana"/>
              </a:rPr>
              <a:t> niveau </a:t>
            </a:r>
            <a:r>
              <a:rPr lang="fr-FR" i="1" spc="-120" dirty="0">
                <a:solidFill>
                  <a:srgbClr val="6D6E71"/>
                </a:solidFill>
                <a:latin typeface="Verdana"/>
                <a:cs typeface="Verdana"/>
              </a:rPr>
              <a:t>I,II,III ou IV</a:t>
            </a:r>
          </a:p>
          <a:p>
            <a:pPr marL="163830" marR="934085">
              <a:spcBef>
                <a:spcPts val="500"/>
              </a:spcBef>
            </a:pPr>
            <a:r>
              <a:rPr lang="fr-FR" i="1" spc="15" dirty="0">
                <a:solidFill>
                  <a:srgbClr val="09493F"/>
                </a:solidFill>
                <a:latin typeface="Verdana"/>
                <a:cs typeface="Verdana"/>
              </a:rPr>
              <a:t>1</a:t>
            </a:r>
            <a:r>
              <a:rPr lang="fr-FR" i="1" spc="-125" dirty="0">
                <a:solidFill>
                  <a:srgbClr val="09493F"/>
                </a:solidFill>
                <a:latin typeface="Verdana"/>
                <a:cs typeface="Verdana"/>
              </a:rPr>
              <a:t>crédit :</a:t>
            </a:r>
            <a:endParaRPr lang="fr-FR" i="1" spc="-135" dirty="0">
              <a:solidFill>
                <a:srgbClr val="09493F"/>
              </a:solidFill>
              <a:latin typeface="Verdana"/>
              <a:cs typeface="Verdana"/>
            </a:endParaRPr>
          </a:p>
          <a:p>
            <a:pPr marL="163830">
              <a:spcBef>
                <a:spcPts val="500"/>
              </a:spcBef>
            </a:pPr>
            <a:r>
              <a:rPr lang="fr-FR" i="1" spc="-75" dirty="0">
                <a:solidFill>
                  <a:srgbClr val="6D6E71"/>
                </a:solidFill>
                <a:latin typeface="Verdana"/>
                <a:cs typeface="Verdana"/>
              </a:rPr>
              <a:t>United States </a:t>
            </a:r>
            <a:r>
              <a:rPr lang="fr-FR" i="1" spc="-75" dirty="0" err="1">
                <a:solidFill>
                  <a:srgbClr val="6D6E71"/>
                </a:solidFill>
                <a:latin typeface="Verdana"/>
                <a:cs typeface="Verdana"/>
              </a:rPr>
              <a:t>History</a:t>
            </a:r>
            <a:endParaRPr lang="fr-FR" i="1" spc="-125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163830">
              <a:spcBef>
                <a:spcPts val="500"/>
              </a:spcBef>
            </a:pPr>
            <a:r>
              <a:rPr lang="fr-FR" i="1" spc="-75" dirty="0">
                <a:solidFill>
                  <a:srgbClr val="6D6E71"/>
                </a:solidFill>
                <a:latin typeface="Verdana"/>
                <a:cs typeface="Verdana"/>
              </a:rPr>
              <a:t>United States </a:t>
            </a:r>
            <a:r>
              <a:rPr lang="fr-FR" i="1" spc="-75" dirty="0" err="1">
                <a:solidFill>
                  <a:srgbClr val="6D6E71"/>
                </a:solidFill>
                <a:latin typeface="Verdana"/>
                <a:cs typeface="Verdana"/>
              </a:rPr>
              <a:t>Government</a:t>
            </a:r>
            <a:r>
              <a:rPr lang="fr-FR" i="1" spc="-75" dirty="0">
                <a:solidFill>
                  <a:srgbClr val="6D6E71"/>
                </a:solidFill>
                <a:latin typeface="Verdana"/>
                <a:cs typeface="Verdana"/>
              </a:rPr>
              <a:t> and </a:t>
            </a:r>
            <a:r>
              <a:rPr lang="fr-FR" i="1" spc="-75" dirty="0" err="1">
                <a:solidFill>
                  <a:srgbClr val="6D6E71"/>
                </a:solidFill>
                <a:latin typeface="Verdana"/>
                <a:cs typeface="Verdana"/>
              </a:rPr>
              <a:t>Economics</a:t>
            </a:r>
            <a:endParaRPr lang="fr-FR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8500" y="3629025"/>
            <a:ext cx="4343400" cy="21336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72000" tIns="252000" rIns="0" bIns="0" rtlCol="0" anchor="t">
            <a:noAutofit/>
          </a:bodyPr>
          <a:lstStyle/>
          <a:p>
            <a:r>
              <a:rPr lang="fr-FR" i="1" spc="-114" dirty="0">
                <a:solidFill>
                  <a:srgbClr val="7F7F7F"/>
                </a:solidFill>
                <a:latin typeface="Verdana"/>
                <a:cs typeface="Verdana"/>
              </a:rPr>
              <a:t>- </a:t>
            </a:r>
            <a:r>
              <a:rPr lang="fr-FR" i="1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oncepts of Engineering </a:t>
            </a:r>
            <a:br>
              <a:rPr lang="fr-FR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&amp;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Criminology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Psychology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Digital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Photography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fr-FR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2146300" y="504825"/>
            <a:ext cx="61722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/>
            <a:r>
              <a:rPr lang="fr-FR" sz="2800" b="1" spc="-105" dirty="0">
                <a:solidFill>
                  <a:srgbClr val="09493F"/>
                </a:solidFill>
                <a:latin typeface="Verdana"/>
                <a:cs typeface="Verdana"/>
              </a:rPr>
              <a:t>LE DUAL DIPLOMA</a:t>
            </a:r>
            <a:r>
              <a:rPr lang="fr-FR" sz="2800" spc="-105" dirty="0">
                <a:solidFill>
                  <a:srgbClr val="09493F"/>
                </a:solidFill>
                <a:latin typeface="Verdana"/>
                <a:cs typeface="Verdana"/>
              </a:rPr>
              <a:t>, </a:t>
            </a:r>
          </a:p>
          <a:p>
            <a:pPr marL="12700" marR="5080" algn="ctr"/>
            <a:r>
              <a:rPr lang="fr-FR" sz="2800" spc="-105" dirty="0">
                <a:solidFill>
                  <a:srgbClr val="09493F"/>
                </a:solidFill>
                <a:latin typeface="Verdana"/>
                <a:cs typeface="Verdana"/>
              </a:rPr>
              <a:t>Comment l’obtenir ? </a:t>
            </a:r>
          </a:p>
        </p:txBody>
      </p:sp>
      <p:sp>
        <p:nvSpPr>
          <p:cNvPr id="10" name="object 5"/>
          <p:cNvSpPr/>
          <p:nvPr/>
        </p:nvSpPr>
        <p:spPr>
          <a:xfrm>
            <a:off x="2070101" y="428624"/>
            <a:ext cx="533400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2" name="object 5"/>
          <p:cNvSpPr/>
          <p:nvPr/>
        </p:nvSpPr>
        <p:spPr>
          <a:xfrm rot="5400000">
            <a:off x="1759902" y="662624"/>
            <a:ext cx="533401" cy="65405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3" name="object 5"/>
          <p:cNvSpPr/>
          <p:nvPr/>
        </p:nvSpPr>
        <p:spPr>
          <a:xfrm rot="5400000" flipV="1">
            <a:off x="8150862" y="1099185"/>
            <a:ext cx="533398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7" name="object 5"/>
          <p:cNvSpPr/>
          <p:nvPr/>
        </p:nvSpPr>
        <p:spPr>
          <a:xfrm rot="10800000">
            <a:off x="7861300" y="1343025"/>
            <a:ext cx="522605" cy="45719"/>
          </a:xfrm>
          <a:custGeom>
            <a:avLst/>
            <a:gdLst/>
            <a:ahLst/>
            <a:cxnLst/>
            <a:rect l="l" t="t" r="r" b="b"/>
            <a:pathLst>
              <a:path w="903605">
                <a:moveTo>
                  <a:pt x="0" y="0"/>
                </a:moveTo>
                <a:lnTo>
                  <a:pt x="903300" y="0"/>
                </a:lnTo>
              </a:path>
            </a:pathLst>
          </a:custGeom>
          <a:ln w="12700">
            <a:solidFill>
              <a:srgbClr val="09493F"/>
            </a:solidFill>
          </a:ln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18" name="object 16"/>
          <p:cNvSpPr txBox="1"/>
          <p:nvPr/>
        </p:nvSpPr>
        <p:spPr>
          <a:xfrm>
            <a:off x="8013700" y="3629025"/>
            <a:ext cx="4343400" cy="16764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72000" tIns="252000" rIns="0" bIns="0" rtlCol="0" anchor="t">
            <a:noAutofit/>
          </a:bodyPr>
          <a:lstStyle/>
          <a:p>
            <a:r>
              <a:rPr lang="fr-FR" i="1" spc="-114" dirty="0">
                <a:solidFill>
                  <a:srgbClr val="7F7F7F"/>
                </a:solidFill>
                <a:latin typeface="Verdana"/>
                <a:cs typeface="Verdana"/>
              </a:rPr>
              <a:t>- Life Management</a:t>
            </a:r>
          </a:p>
          <a:p>
            <a:r>
              <a:rPr lang="fr-FR" i="1" spc="-114" dirty="0">
                <a:solidFill>
                  <a:srgbClr val="7F7F7F"/>
                </a:solidFill>
                <a:latin typeface="Verdana"/>
                <a:cs typeface="Verdana"/>
              </a:rPr>
              <a:t>   </a:t>
            </a:r>
            <a:r>
              <a:rPr lang="fr-FR" i="1" spc="-114" dirty="0" err="1">
                <a:solidFill>
                  <a:srgbClr val="7F7F7F"/>
                </a:solidFill>
                <a:latin typeface="Verdana"/>
                <a:cs typeface="Verdana"/>
              </a:rPr>
              <a:t>Skills</a:t>
            </a:r>
            <a:endParaRPr lang="fr-FR" i="1" spc="-114" dirty="0">
              <a:solidFill>
                <a:srgbClr val="7F7F7F"/>
              </a:solidFill>
              <a:latin typeface="Verdana"/>
              <a:cs typeface="Verdana"/>
            </a:endParaRPr>
          </a:p>
          <a:p>
            <a:r>
              <a:rPr lang="fr-FR" i="1" spc="-114" dirty="0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- Global </a:t>
            </a:r>
            <a:r>
              <a:rPr lang="fr-FR" i="1" spc="-114" dirty="0" err="1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Studies</a:t>
            </a:r>
            <a:r>
              <a:rPr lang="fr-FR" i="1" spc="-114" dirty="0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</a:p>
          <a:p>
            <a:r>
              <a:rPr lang="fr-FR" i="1" spc="-114" dirty="0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- Digital </a:t>
            </a:r>
            <a:r>
              <a:rPr lang="fr-FR" i="1" spc="-114" dirty="0" err="1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Photography</a:t>
            </a:r>
            <a:endParaRPr lang="fr-FR" i="1" spc="-114" dirty="0">
              <a:solidFill>
                <a:srgbClr val="7F7F7F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r>
              <a:rPr lang="fr-FR" i="1" spc="-114" dirty="0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- </a:t>
            </a:r>
            <a:r>
              <a:rPr lang="fr-FR" i="1" spc="-114" dirty="0" err="1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Hospitality</a:t>
            </a:r>
            <a:r>
              <a:rPr lang="fr-FR" i="1" spc="-114" dirty="0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 &amp; </a:t>
            </a:r>
            <a:r>
              <a:rPr lang="fr-FR" i="1" spc="-114" dirty="0" err="1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Tourism</a:t>
            </a:r>
            <a:r>
              <a:rPr lang="fr-FR" i="1" spc="-114" dirty="0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</a:p>
          <a:p>
            <a:r>
              <a:rPr lang="fr-FR" i="1" spc="-114" dirty="0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- </a:t>
            </a:r>
            <a:r>
              <a:rPr lang="fr-FR" i="1" spc="-114" dirty="0" err="1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College</a:t>
            </a:r>
            <a:r>
              <a:rPr lang="fr-FR" i="1" spc="-114" dirty="0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fr-FR" i="1" spc="-114" dirty="0" err="1">
                <a:solidFill>
                  <a:srgbClr val="7F7F7F"/>
                </a:solidFill>
                <a:latin typeface="Verdana"/>
                <a:ea typeface="Verdana" panose="020B0604030504040204" pitchFamily="34" charset="0"/>
                <a:cs typeface="Verdana"/>
              </a:rPr>
              <a:t>Prep</a:t>
            </a:r>
            <a:endParaRPr lang="fr-FR" i="1" spc="-114" dirty="0">
              <a:solidFill>
                <a:srgbClr val="7F7F7F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75300" y="301942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550"/>
              </a:spcBef>
            </a:pPr>
            <a:r>
              <a:rPr lang="fr-FR" i="1" spc="-120" dirty="0">
                <a:solidFill>
                  <a:srgbClr val="0F4A3F"/>
                </a:solidFill>
                <a:latin typeface="Verdana"/>
                <a:cs typeface="Verdana"/>
              </a:rPr>
              <a:t>Matières au Choix = 1 + 1 crédits </a:t>
            </a:r>
          </a:p>
        </p:txBody>
      </p:sp>
      <p:sp>
        <p:nvSpPr>
          <p:cNvPr id="15" name="object 3"/>
          <p:cNvSpPr/>
          <p:nvPr/>
        </p:nvSpPr>
        <p:spPr>
          <a:xfrm>
            <a:off x="317500" y="6067425"/>
            <a:ext cx="1027188" cy="124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12539</TotalTime>
  <Words>291</Words>
  <Application>Microsoft Office PowerPoint</Application>
  <PresentationFormat>Personnalisé</PresentationFormat>
  <Paragraphs>61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Cambria</vt:lpstr>
      <vt:lpstr>Times New Roman</vt:lpstr>
      <vt:lpstr>Verdana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Ignacio Hervada</dc:creator>
  <cp:lastModifiedBy>Bissuel Marc</cp:lastModifiedBy>
  <cp:revision>454</cp:revision>
  <cp:lastPrinted>2016-04-29T09:02:00Z</cp:lastPrinted>
  <dcterms:created xsi:type="dcterms:W3CDTF">2016-03-25T18:25:07Z</dcterms:created>
  <dcterms:modified xsi:type="dcterms:W3CDTF">2019-10-28T22:53:52Z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2016-02-29T00:00:00Z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2016-03-25T00:00:00Z</vt:filetime>
  </property>
</Properties>
</file>